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8" r:id="rId3"/>
    <p:sldId id="280" r:id="rId4"/>
    <p:sldId id="282" r:id="rId5"/>
    <p:sldId id="286" r:id="rId6"/>
    <p:sldId id="288" r:id="rId7"/>
    <p:sldId id="290" r:id="rId8"/>
    <p:sldId id="289" r:id="rId9"/>
    <p:sldId id="281" r:id="rId10"/>
    <p:sldId id="291" r:id="rId11"/>
    <p:sldId id="296" r:id="rId12"/>
    <p:sldId id="293" r:id="rId13"/>
    <p:sldId id="294" r:id="rId14"/>
    <p:sldId id="295" r:id="rId1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9zUSyPRAxj7Orq463l1Bw==" hashData="At02J/sdUgmu7EIdQhMFdczoKoOdKJNRdldnQgU3IB/4Y4feTTenpfC/dTEdY9JbZFLJIR5aPA+/FE3BsBrA6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484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9FC24-6A82-4AE0-BC1F-7F84143C8942}" v="8" dt="2021-01-07T07:13:25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33D-AF4A-4385-B6F2-9B8AA6E1C2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8F63-CBA3-4CE6-A558-FCED60E9C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04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33D-AF4A-4385-B6F2-9B8AA6E1C2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8F63-CBA3-4CE6-A558-FCED60E9C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93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33D-AF4A-4385-B6F2-9B8AA6E1C2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8F63-CBA3-4CE6-A558-FCED60E9C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46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33D-AF4A-4385-B6F2-9B8AA6E1C2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8F63-CBA3-4CE6-A558-FCED60E9C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45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33D-AF4A-4385-B6F2-9B8AA6E1C2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8F63-CBA3-4CE6-A558-FCED60E9C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77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33D-AF4A-4385-B6F2-9B8AA6E1C2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8F63-CBA3-4CE6-A558-FCED60E9C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82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33D-AF4A-4385-B6F2-9B8AA6E1C2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8F63-CBA3-4CE6-A558-FCED60E9C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13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33D-AF4A-4385-B6F2-9B8AA6E1C2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8F63-CBA3-4CE6-A558-FCED60E9C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43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33D-AF4A-4385-B6F2-9B8AA6E1C2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8F63-CBA3-4CE6-A558-FCED60E9C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51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33D-AF4A-4385-B6F2-9B8AA6E1C2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8F63-CBA3-4CE6-A558-FCED60E9C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53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33D-AF4A-4385-B6F2-9B8AA6E1C2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8F63-CBA3-4CE6-A558-FCED60E9C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02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6133D-AF4A-4385-B6F2-9B8AA6E1C2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28F63-CBA3-4CE6-A558-FCED60E9C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46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ne.me/ja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hyperlink" Target="https://line.me/ja/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6FC168B1-F7AD-468E-B92A-9774CB33A310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FA20675-5111-4DF9-850A-6E88BD3CAE42}"/>
              </a:ext>
            </a:extLst>
          </p:cNvPr>
          <p:cNvSpPr/>
          <p:nvPr/>
        </p:nvSpPr>
        <p:spPr>
          <a:xfrm>
            <a:off x="757989" y="2013284"/>
            <a:ext cx="5342021" cy="69783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友だちに追加していない人からメッセージが届きました。</a:t>
            </a:r>
            <a:endParaRPr kumimoji="1" lang="en-US" altLang="ja-JP" sz="2400" dirty="0"/>
          </a:p>
          <a:p>
            <a:r>
              <a:rPr kumimoji="1" lang="ja-JP" altLang="en-US" sz="2400" dirty="0"/>
              <a:t>見てみましょう。</a:t>
            </a:r>
            <a:endParaRPr kumimoji="1" lang="en-US" altLang="ja-JP" sz="2400" dirty="0"/>
          </a:p>
        </p:txBody>
      </p:sp>
      <p:pic>
        <p:nvPicPr>
          <p:cNvPr id="5" name="Picture 2" descr="メッセージアプリのイラスト">
            <a:extLst>
              <a:ext uri="{FF2B5EF4-FFF2-40B4-BE49-F238E27FC236}">
                <a16:creationId xmlns:a16="http://schemas.microsoft.com/office/drawing/2014/main" id="{29ED4D04-AFEA-4268-94DF-2F696A96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4816">
            <a:off x="3656326" y="6414969"/>
            <a:ext cx="2566256" cy="337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設定ボタン: 空白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19EDA49-02D9-4434-A7A8-C17D0D8412BB}"/>
              </a:ext>
            </a:extLst>
          </p:cNvPr>
          <p:cNvSpPr/>
          <p:nvPr/>
        </p:nvSpPr>
        <p:spPr>
          <a:xfrm>
            <a:off x="5025224" y="11028459"/>
            <a:ext cx="1832776" cy="116354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8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AC92392-AF86-4553-8113-0C847CC12EB1}"/>
              </a:ext>
            </a:extLst>
          </p:cNvPr>
          <p:cNvSpPr/>
          <p:nvPr/>
        </p:nvSpPr>
        <p:spPr>
          <a:xfrm>
            <a:off x="1030705" y="2310062"/>
            <a:ext cx="4796590" cy="68178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このようなメールが</a:t>
            </a:r>
            <a:endParaRPr kumimoji="1" lang="en-US" altLang="ja-JP" sz="2800" dirty="0"/>
          </a:p>
          <a:p>
            <a:r>
              <a:rPr kumimoji="1" lang="ja-JP" altLang="en-US" sz="2800" dirty="0"/>
              <a:t>届いたとき</a:t>
            </a:r>
            <a:endParaRPr kumimoji="1" lang="en-US" altLang="ja-JP" sz="2800" dirty="0"/>
          </a:p>
          <a:p>
            <a:r>
              <a:rPr kumimoji="1" lang="ja-JP" altLang="en-US" sz="2800" dirty="0"/>
              <a:t>あなたはどのような</a:t>
            </a:r>
            <a:endParaRPr kumimoji="1" lang="en-US" altLang="ja-JP" sz="2800" dirty="0"/>
          </a:p>
          <a:p>
            <a:r>
              <a:rPr kumimoji="1" lang="ja-JP" altLang="en-US" sz="2800" dirty="0"/>
              <a:t>操作をしますか。</a:t>
            </a:r>
            <a:endParaRPr kumimoji="1" lang="en-US" altLang="ja-JP" sz="2800" dirty="0"/>
          </a:p>
        </p:txBody>
      </p:sp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22F616A3-F11E-458A-9E73-E38136C09534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83E985-EEAD-430F-B52F-84E0CF27B5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6553199"/>
            <a:ext cx="2951747" cy="2951747"/>
          </a:xfrm>
          <a:prstGeom prst="rect">
            <a:avLst/>
          </a:prstGeom>
        </p:spPr>
      </p:pic>
      <p:sp>
        <p:nvSpPr>
          <p:cNvPr id="5" name="動作設定ボタン: 空白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E8BEC1-2864-461C-92A7-4060499E6020}"/>
              </a:ext>
            </a:extLst>
          </p:cNvPr>
          <p:cNvSpPr/>
          <p:nvPr/>
        </p:nvSpPr>
        <p:spPr>
          <a:xfrm>
            <a:off x="5025224" y="11028459"/>
            <a:ext cx="1832776" cy="116354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9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テキスト&#10;&#10;自動的に生成された説明">
            <a:extLst>
              <a:ext uri="{FF2B5EF4-FFF2-40B4-BE49-F238E27FC236}">
                <a16:creationId xmlns:a16="http://schemas.microsoft.com/office/drawing/2014/main" id="{30977DC1-8307-4DAF-A818-11AF4733DC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968" y="417095"/>
            <a:ext cx="5630064" cy="11149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548805F-CE31-4199-A10B-49C5B75AA4AE}"/>
              </a:ext>
            </a:extLst>
          </p:cNvPr>
          <p:cNvSpPr/>
          <p:nvPr/>
        </p:nvSpPr>
        <p:spPr>
          <a:xfrm>
            <a:off x="630742" y="10779800"/>
            <a:ext cx="5506095" cy="59355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8DE997-7E11-4240-BFE1-EB08EDCCDB95}"/>
              </a:ext>
            </a:extLst>
          </p:cNvPr>
          <p:cNvSpPr/>
          <p:nvPr/>
        </p:nvSpPr>
        <p:spPr>
          <a:xfrm>
            <a:off x="751792" y="10785039"/>
            <a:ext cx="1620253" cy="5935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返信する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6D5A104-77D0-48E1-B17F-6B5BF6879AF4}"/>
              </a:ext>
            </a:extLst>
          </p:cNvPr>
          <p:cNvSpPr/>
          <p:nvPr/>
        </p:nvSpPr>
        <p:spPr>
          <a:xfrm>
            <a:off x="737937" y="505326"/>
            <a:ext cx="5506095" cy="59355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56F384-D9A2-49A4-A728-3D300CC594D7}"/>
              </a:ext>
            </a:extLst>
          </p:cNvPr>
          <p:cNvSpPr/>
          <p:nvPr/>
        </p:nvSpPr>
        <p:spPr>
          <a:xfrm>
            <a:off x="962169" y="1316924"/>
            <a:ext cx="3846450" cy="753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</a:rPr>
              <a:t>送信者：</a:t>
            </a:r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石原さとみ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697D2AE-E1BD-4CE0-942C-D07F6962C47F}"/>
              </a:ext>
            </a:extLst>
          </p:cNvPr>
          <p:cNvSpPr/>
          <p:nvPr/>
        </p:nvSpPr>
        <p:spPr>
          <a:xfrm>
            <a:off x="4948986" y="1427748"/>
            <a:ext cx="1066802" cy="59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06884ED-551A-451C-B527-A2E9CFD3AA35}"/>
              </a:ext>
            </a:extLst>
          </p:cNvPr>
          <p:cNvSpPr/>
          <p:nvPr/>
        </p:nvSpPr>
        <p:spPr>
          <a:xfrm>
            <a:off x="737937" y="521367"/>
            <a:ext cx="1475874" cy="5935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もどる</a:t>
            </a:r>
          </a:p>
        </p:txBody>
      </p:sp>
      <p:sp>
        <p:nvSpPr>
          <p:cNvPr id="13" name="動作設定ボタン: 空白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5B99375-5D32-4947-8400-FA9FC3B3836C}"/>
              </a:ext>
            </a:extLst>
          </p:cNvPr>
          <p:cNvSpPr/>
          <p:nvPr/>
        </p:nvSpPr>
        <p:spPr>
          <a:xfrm>
            <a:off x="721893" y="477253"/>
            <a:ext cx="1491918" cy="649703"/>
          </a:xfrm>
          <a:prstGeom prst="actionButtonBlan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動作設定ボタン: 空白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9EE9C3A-FC07-431B-B6C5-0FD908FC90D9}"/>
              </a:ext>
            </a:extLst>
          </p:cNvPr>
          <p:cNvSpPr/>
          <p:nvPr/>
        </p:nvSpPr>
        <p:spPr>
          <a:xfrm>
            <a:off x="751792" y="5710988"/>
            <a:ext cx="5263996" cy="753489"/>
          </a:xfrm>
          <a:prstGeom prst="actionButtonBlan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動作設定ボタン: 空白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A42C4D3-DA7F-4539-A47A-967B147D2DDF}"/>
              </a:ext>
            </a:extLst>
          </p:cNvPr>
          <p:cNvSpPr/>
          <p:nvPr/>
        </p:nvSpPr>
        <p:spPr>
          <a:xfrm>
            <a:off x="687623" y="10724265"/>
            <a:ext cx="1748589" cy="749970"/>
          </a:xfrm>
          <a:prstGeom prst="actionButtonBlan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5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芸能人を名乗ったメールは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詐欺メールです。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好きな芸能人であっても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メッセージに返信をしたり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URL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をクリックしないように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しましょう。</a:t>
            </a:r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4B48E85-C478-4BF3-A538-CBF4ADBF8F63}"/>
              </a:ext>
            </a:extLst>
          </p:cNvPr>
          <p:cNvSpPr/>
          <p:nvPr/>
        </p:nvSpPr>
        <p:spPr>
          <a:xfrm>
            <a:off x="4796589" y="11101137"/>
            <a:ext cx="2061411" cy="10908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8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クイズ正解2.wav"/>
          </p:stSnd>
        </p:sndAc>
      </p:transition>
    </mc:Choice>
    <mc:Fallback xmlns="">
      <p:transition spd="slow" advClick="0">
        <p:sndAc>
          <p:stSnd>
            <p:snd r:embed="rId5" name="クイズ正解2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バツを出す猫のキャラクター">
            <a:extLst>
              <a:ext uri="{FF2B5EF4-FFF2-40B4-BE49-F238E27FC236}">
                <a16:creationId xmlns:a16="http://schemas.microsoft.com/office/drawing/2014/main" id="{956DAD76-B91A-4DA7-A4DD-14A6EFB2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2" y="7563257"/>
            <a:ext cx="3056751" cy="3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773"/>
              <a:gd name="adj2" fmla="val 697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芸能人を名乗ったメールは</a:t>
            </a:r>
            <a:endParaRPr kumimoji="1" lang="en-US" altLang="ja-JP" sz="2800" dirty="0"/>
          </a:p>
          <a:p>
            <a:r>
              <a:rPr kumimoji="1" lang="ja-JP" altLang="en-US" sz="2800" dirty="0"/>
              <a:t>詐欺メールです。</a:t>
            </a:r>
            <a:endParaRPr kumimoji="1" lang="en-US" altLang="ja-JP" sz="2800" dirty="0"/>
          </a:p>
          <a:p>
            <a:r>
              <a:rPr kumimoji="1" lang="ja-JP" altLang="en-US" sz="2800" dirty="0"/>
              <a:t>好きな芸能人であっても</a:t>
            </a:r>
            <a:endParaRPr kumimoji="1" lang="en-US" altLang="ja-JP" sz="2800" dirty="0"/>
          </a:p>
          <a:p>
            <a:r>
              <a:rPr kumimoji="1" lang="ja-JP" altLang="en-US" sz="2800" u="sng" dirty="0"/>
              <a:t>メッセージに返信をしたり</a:t>
            </a:r>
            <a:endParaRPr kumimoji="1" lang="en-US" altLang="ja-JP" sz="2800" u="sng" dirty="0"/>
          </a:p>
          <a:p>
            <a:r>
              <a:rPr kumimoji="1" lang="en-US" altLang="ja-JP" sz="2800" u="sng" dirty="0"/>
              <a:t>URL</a:t>
            </a:r>
            <a:r>
              <a:rPr kumimoji="1" lang="ja-JP" altLang="en-US" sz="2800" u="sng" dirty="0"/>
              <a:t>をクリックしたりするのは</a:t>
            </a:r>
            <a:r>
              <a:rPr kumimoji="1" lang="ja-JP" altLang="en-US" sz="2800" b="1" u="sng" dirty="0"/>
              <a:t>危険</a:t>
            </a:r>
            <a:r>
              <a:rPr kumimoji="1" lang="ja-JP" altLang="en-US" sz="2800" u="sng" dirty="0"/>
              <a:t>です！</a:t>
            </a:r>
          </a:p>
        </p:txBody>
      </p:sp>
      <p:pic>
        <p:nvPicPr>
          <p:cNvPr id="6" name="Picture 2" descr="ウイルスのイラスト">
            <a:extLst>
              <a:ext uri="{FF2B5EF4-FFF2-40B4-BE49-F238E27FC236}">
                <a16:creationId xmlns:a16="http://schemas.microsoft.com/office/drawing/2014/main" id="{518A4131-D2D9-4D44-B658-E2F3E598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8201" y="5973449"/>
            <a:ext cx="1757950" cy="13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ウイルスのイラスト">
            <a:extLst>
              <a:ext uri="{FF2B5EF4-FFF2-40B4-BE49-F238E27FC236}">
                <a16:creationId xmlns:a16="http://schemas.microsoft.com/office/drawing/2014/main" id="{9812108B-60AA-4DC8-9D2B-CBB8E8A3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232" y="670471"/>
            <a:ext cx="1754607" cy="1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動作設定ボタン: 空白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5E4B1DB-02BA-41A7-B157-CEDBD8E55B7C}"/>
              </a:ext>
            </a:extLst>
          </p:cNvPr>
          <p:cNvSpPr/>
          <p:nvPr/>
        </p:nvSpPr>
        <p:spPr>
          <a:xfrm>
            <a:off x="4796589" y="11101137"/>
            <a:ext cx="2061411" cy="10908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8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クイズ不正解1.wav"/>
          </p:stSnd>
        </p:sndAc>
      </p:transition>
    </mc:Choice>
    <mc:Fallback xmlns="">
      <p:transition spd="slow" advClick="0">
        <p:sndAc>
          <p:stSnd>
            <p:snd r:embed="rId6" name="クイズ不正解1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162037C-37A2-4FB0-B6AE-BB116F9CBD33}"/>
              </a:ext>
            </a:extLst>
          </p:cNvPr>
          <p:cNvSpPr/>
          <p:nvPr/>
        </p:nvSpPr>
        <p:spPr>
          <a:xfrm>
            <a:off x="352926" y="2326105"/>
            <a:ext cx="6152147" cy="75397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知らない人からのメッセージには</a:t>
            </a:r>
            <a:endParaRPr kumimoji="1" lang="en-US" altLang="ja-JP" sz="2800" dirty="0"/>
          </a:p>
          <a:p>
            <a:r>
              <a:rPr kumimoji="1" lang="ja-JP" altLang="en-US" sz="2800" dirty="0"/>
              <a:t>返信をしないようにしましょう。</a:t>
            </a:r>
            <a:endParaRPr kumimoji="1" lang="en-US" altLang="ja-JP" sz="2800" dirty="0"/>
          </a:p>
          <a:p>
            <a:r>
              <a:rPr kumimoji="1" lang="ja-JP" altLang="en-US" sz="2800" dirty="0"/>
              <a:t>添付されているファイルや</a:t>
            </a:r>
            <a:r>
              <a:rPr kumimoji="1" lang="en-US" altLang="ja-JP" sz="2800" dirty="0"/>
              <a:t>URL</a:t>
            </a:r>
            <a:r>
              <a:rPr kumimoji="1" lang="ja-JP" altLang="en-US" sz="2800" dirty="0"/>
              <a:t>を</a:t>
            </a:r>
            <a:endParaRPr kumimoji="1" lang="en-US" altLang="ja-JP" sz="2800" dirty="0"/>
          </a:p>
          <a:p>
            <a:r>
              <a:rPr kumimoji="1" lang="ja-JP" altLang="en-US" sz="2800" dirty="0"/>
              <a:t>開くと危険です！！！</a:t>
            </a:r>
            <a:endParaRPr kumimoji="1" lang="en-US" altLang="ja-JP" sz="2800" dirty="0"/>
          </a:p>
          <a:p>
            <a:r>
              <a:rPr kumimoji="1" lang="ja-JP" altLang="en-US" sz="2800" dirty="0"/>
              <a:t>差出人が芸能人であっても</a:t>
            </a:r>
            <a:endParaRPr kumimoji="1" lang="en-US" altLang="ja-JP" sz="2800" dirty="0"/>
          </a:p>
          <a:p>
            <a:r>
              <a:rPr kumimoji="1" lang="ja-JP" altLang="en-US" sz="2800" dirty="0"/>
              <a:t>無視するようにしましょう。</a:t>
            </a:r>
          </a:p>
        </p:txBody>
      </p:sp>
      <p:pic>
        <p:nvPicPr>
          <p:cNvPr id="7174" name="Picture 6" descr="ウイルスに感染したEメールのイラスト">
            <a:extLst>
              <a:ext uri="{FF2B5EF4-FFF2-40B4-BE49-F238E27FC236}">
                <a16:creationId xmlns:a16="http://schemas.microsoft.com/office/drawing/2014/main" id="{63140889-B754-4AA2-B17B-1F9D055C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1999">
            <a:off x="3930628" y="7737312"/>
            <a:ext cx="2736176" cy="273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4FC373DE-6AEE-4F9C-9311-C7E34868F2D1}"/>
              </a:ext>
            </a:extLst>
          </p:cNvPr>
          <p:cNvSpPr/>
          <p:nvPr/>
        </p:nvSpPr>
        <p:spPr>
          <a:xfrm>
            <a:off x="5269832" y="11309684"/>
            <a:ext cx="1556084" cy="818148"/>
          </a:xfrm>
          <a:prstGeom prst="homePlate">
            <a:avLst>
              <a:gd name="adj" fmla="val 343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終わる</a:t>
            </a:r>
          </a:p>
        </p:txBody>
      </p:sp>
      <p:sp>
        <p:nvSpPr>
          <p:cNvPr id="4" name="動作設定ボタン: 空白 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989C3E9-DC3B-4E9A-8461-EB08BE577FB5}"/>
              </a:ext>
            </a:extLst>
          </p:cNvPr>
          <p:cNvSpPr/>
          <p:nvPr/>
        </p:nvSpPr>
        <p:spPr>
          <a:xfrm>
            <a:off x="5101389" y="11069053"/>
            <a:ext cx="1756611" cy="11229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2" name="Picture 4" descr="女性の写真集のイラスト">
            <a:extLst>
              <a:ext uri="{FF2B5EF4-FFF2-40B4-BE49-F238E27FC236}">
                <a16:creationId xmlns:a16="http://schemas.microsoft.com/office/drawing/2014/main" id="{2B1B4BC8-21DB-4298-9A5C-282DDAE4E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97545" y="1440844"/>
            <a:ext cx="2778288" cy="23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男性の写真集のイラスト">
            <a:extLst>
              <a:ext uri="{FF2B5EF4-FFF2-40B4-BE49-F238E27FC236}">
                <a16:creationId xmlns:a16="http://schemas.microsoft.com/office/drawing/2014/main" id="{BFB462BC-7F8F-44F4-AB08-65200043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3880" y="2120872"/>
            <a:ext cx="2778289" cy="231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7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決定、ボタン押下37.wav"/>
          </p:stSnd>
        </p:sndAc>
      </p:transition>
    </mc:Choice>
    <mc:Fallback xmlns="">
      <p:transition spd="slow" advClick="0">
        <p:sndAc>
          <p:stSnd>
            <p:snd r:embed="rId6" name="決定、ボタン押下37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5D62D18-166D-4E31-983D-1461BF17E548}"/>
              </a:ext>
            </a:extLst>
          </p:cNvPr>
          <p:cNvGrpSpPr/>
          <p:nvPr/>
        </p:nvGrpSpPr>
        <p:grpSpPr>
          <a:xfrm>
            <a:off x="800101" y="689811"/>
            <a:ext cx="5257798" cy="10363200"/>
            <a:chOff x="800099" y="625642"/>
            <a:chExt cx="5257798" cy="7251032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E8536DE-EDC9-4B92-AA0B-255FF40080F5}"/>
                </a:ext>
              </a:extLst>
            </p:cNvPr>
            <p:cNvGrpSpPr/>
            <p:nvPr/>
          </p:nvGrpSpPr>
          <p:grpSpPr>
            <a:xfrm>
              <a:off x="816141" y="625642"/>
              <a:ext cx="5241756" cy="7251032"/>
              <a:chOff x="816141" y="625642"/>
              <a:chExt cx="5241756" cy="6384758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2AAF431D-B571-4763-A1EA-48951410D22D}"/>
                  </a:ext>
                </a:extLst>
              </p:cNvPr>
              <p:cNvGrpSpPr/>
              <p:nvPr/>
            </p:nvGrpSpPr>
            <p:grpSpPr>
              <a:xfrm>
                <a:off x="816141" y="625642"/>
                <a:ext cx="5225714" cy="6336632"/>
                <a:chOff x="816141" y="625642"/>
                <a:chExt cx="5225714" cy="6336632"/>
              </a:xfrm>
              <a:solidFill>
                <a:srgbClr val="7492C0"/>
              </a:solidFill>
            </p:grpSpPr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7109F319-AEAE-4B84-9E36-1F1CCB06142B}"/>
                    </a:ext>
                  </a:extLst>
                </p:cNvPr>
                <p:cNvSpPr/>
                <p:nvPr/>
              </p:nvSpPr>
              <p:spPr>
                <a:xfrm>
                  <a:off x="816141" y="625642"/>
                  <a:ext cx="5225714" cy="633663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正方形/長方形 8">
                  <a:extLst>
                    <a:ext uri="{FF2B5EF4-FFF2-40B4-BE49-F238E27FC236}">
                      <a16:creationId xmlns:a16="http://schemas.microsoft.com/office/drawing/2014/main" id="{F63D6787-77D7-431B-8124-4B10EB110ABB}"/>
                    </a:ext>
                  </a:extLst>
                </p:cNvPr>
                <p:cNvSpPr/>
                <p:nvPr/>
              </p:nvSpPr>
              <p:spPr>
                <a:xfrm>
                  <a:off x="816141" y="625642"/>
                  <a:ext cx="5225714" cy="625642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28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ゆうき</a:t>
                  </a:r>
                </a:p>
              </p:txBody>
            </p:sp>
          </p:grpSp>
          <p:pic>
            <p:nvPicPr>
              <p:cNvPr id="7" name="図 6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E9E46793-E744-4672-B5CD-5B0A2F0276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6141" y="6416842"/>
                <a:ext cx="5241756" cy="593558"/>
              </a:xfrm>
              <a:prstGeom prst="rect">
                <a:avLst/>
              </a:prstGeom>
            </p:spPr>
          </p:pic>
        </p:grpSp>
        <p:pic>
          <p:nvPicPr>
            <p:cNvPr id="10" name="Picture 2" descr="ソース画像を表示">
              <a:extLst>
                <a:ext uri="{FF2B5EF4-FFF2-40B4-BE49-F238E27FC236}">
                  <a16:creationId xmlns:a16="http://schemas.microsoft.com/office/drawing/2014/main" id="{390124CB-5D9B-47D0-B581-5AC9E7C5A8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0099" y="625643"/>
              <a:ext cx="5257798" cy="1100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A918ADF-41BE-4AA6-ACFA-6259D7951BEF}"/>
                </a:ext>
              </a:extLst>
            </p:cNvPr>
            <p:cNvSpPr/>
            <p:nvPr/>
          </p:nvSpPr>
          <p:spPr>
            <a:xfrm>
              <a:off x="816141" y="692989"/>
              <a:ext cx="5225714" cy="458738"/>
            </a:xfrm>
            <a:prstGeom prst="rect">
              <a:avLst/>
            </a:prstGeom>
            <a:solidFill>
              <a:srgbClr val="484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/>
                <a:t>あやか</a:t>
              </a:r>
            </a:p>
          </p:txBody>
        </p:sp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566340D2-CF56-4FE4-B225-C87F885DABA5}"/>
                </a:ext>
              </a:extLst>
            </p:cNvPr>
            <p:cNvSpPr/>
            <p:nvPr/>
          </p:nvSpPr>
          <p:spPr>
            <a:xfrm>
              <a:off x="1118934" y="1779180"/>
              <a:ext cx="4636169" cy="674091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/>
                <a:t>友だちとして追加されていないユーザーです。</a:t>
              </a:r>
              <a:endParaRPr kumimoji="1" lang="en-US" altLang="ja-JP" sz="1600" dirty="0"/>
            </a:p>
            <a:p>
              <a:pPr algn="ctr"/>
              <a:r>
                <a:rPr kumimoji="1" lang="ja-JP" altLang="en-US" sz="1600" dirty="0"/>
                <a:t>メッセージの内容にご注意ください。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09E671C7-54E4-4B0B-A82E-018A450E90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6141" y="2430819"/>
              <a:ext cx="5225714" cy="1934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28C4E6E-4DC7-4B33-B0EB-263BFC841177}"/>
                </a:ext>
              </a:extLst>
            </p:cNvPr>
            <p:cNvSpPr txBox="1"/>
            <p:nvPr/>
          </p:nvSpPr>
          <p:spPr>
            <a:xfrm>
              <a:off x="1748588" y="3917203"/>
              <a:ext cx="2213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hlinkClick r:id="rId5"/>
                </a:rPr>
                <a:t>https://line.me/ja/</a:t>
              </a:r>
              <a:r>
                <a:rPr kumimoji="1" lang="ja-JP" altLang="en-US" sz="2000" dirty="0"/>
                <a:t>　</a:t>
              </a:r>
            </a:p>
          </p:txBody>
        </p:sp>
      </p:grpSp>
      <p:sp>
        <p:nvSpPr>
          <p:cNvPr id="14" name="矢印: 五方向 13">
            <a:extLst>
              <a:ext uri="{FF2B5EF4-FFF2-40B4-BE49-F238E27FC236}">
                <a16:creationId xmlns:a16="http://schemas.microsoft.com/office/drawing/2014/main" id="{62D4EBC0-EB85-46AB-BE84-64887C7286FE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sp>
        <p:nvSpPr>
          <p:cNvPr id="15" name="動作設定ボタン: 空白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500A4D0-0F89-4B38-9103-5376A8C16EDA}"/>
              </a:ext>
            </a:extLst>
          </p:cNvPr>
          <p:cNvSpPr/>
          <p:nvPr/>
        </p:nvSpPr>
        <p:spPr>
          <a:xfrm>
            <a:off x="5025224" y="11028459"/>
            <a:ext cx="1832776" cy="116354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2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AC92392-AF86-4553-8113-0C847CC12EB1}"/>
              </a:ext>
            </a:extLst>
          </p:cNvPr>
          <p:cNvSpPr/>
          <p:nvPr/>
        </p:nvSpPr>
        <p:spPr>
          <a:xfrm>
            <a:off x="1030705" y="2310062"/>
            <a:ext cx="4796590" cy="68178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このようなメッセージが</a:t>
            </a:r>
            <a:endParaRPr kumimoji="1" lang="en-US" altLang="ja-JP" sz="2800" dirty="0"/>
          </a:p>
          <a:p>
            <a:r>
              <a:rPr kumimoji="1" lang="ja-JP" altLang="en-US" sz="2800" dirty="0"/>
              <a:t>届いたとき</a:t>
            </a:r>
            <a:endParaRPr kumimoji="1" lang="en-US" altLang="ja-JP" sz="2800" dirty="0"/>
          </a:p>
          <a:p>
            <a:r>
              <a:rPr kumimoji="1" lang="ja-JP" altLang="en-US" sz="2800" dirty="0"/>
              <a:t>あなたはどのような</a:t>
            </a:r>
            <a:endParaRPr kumimoji="1" lang="en-US" altLang="ja-JP" sz="2800" dirty="0"/>
          </a:p>
          <a:p>
            <a:r>
              <a:rPr kumimoji="1" lang="ja-JP" altLang="en-US" sz="2800" dirty="0"/>
              <a:t>対応をしますか。</a:t>
            </a:r>
            <a:endParaRPr kumimoji="1" lang="en-US" altLang="ja-JP" sz="2800" dirty="0"/>
          </a:p>
        </p:txBody>
      </p:sp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22F616A3-F11E-458A-9E73-E38136C09534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pic>
        <p:nvPicPr>
          <p:cNvPr id="3074" name="Picture 2" descr="メッセージアプリのイラスト">
            <a:extLst>
              <a:ext uri="{FF2B5EF4-FFF2-40B4-BE49-F238E27FC236}">
                <a16:creationId xmlns:a16="http://schemas.microsoft.com/office/drawing/2014/main" id="{5EAC5955-EABC-4F8A-A933-5AFAD21D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4816">
            <a:off x="3656326" y="6414969"/>
            <a:ext cx="2566256" cy="337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動作設定ボタン: 空白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091F380-A0D2-4CA2-BA4E-54B70680B505}"/>
              </a:ext>
            </a:extLst>
          </p:cNvPr>
          <p:cNvSpPr/>
          <p:nvPr/>
        </p:nvSpPr>
        <p:spPr>
          <a:xfrm>
            <a:off x="5025224" y="11028459"/>
            <a:ext cx="1832776" cy="116354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1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5D62D18-166D-4E31-983D-1461BF17E548}"/>
              </a:ext>
            </a:extLst>
          </p:cNvPr>
          <p:cNvGrpSpPr/>
          <p:nvPr/>
        </p:nvGrpSpPr>
        <p:grpSpPr>
          <a:xfrm>
            <a:off x="800099" y="625642"/>
            <a:ext cx="5257798" cy="6721642"/>
            <a:chOff x="800099" y="625642"/>
            <a:chExt cx="5257798" cy="7251032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E8536DE-EDC9-4B92-AA0B-255FF40080F5}"/>
                </a:ext>
              </a:extLst>
            </p:cNvPr>
            <p:cNvGrpSpPr/>
            <p:nvPr/>
          </p:nvGrpSpPr>
          <p:grpSpPr>
            <a:xfrm>
              <a:off x="816141" y="625642"/>
              <a:ext cx="5241756" cy="7251032"/>
              <a:chOff x="816141" y="625642"/>
              <a:chExt cx="5241756" cy="6384758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2AAF431D-B571-4763-A1EA-48951410D22D}"/>
                  </a:ext>
                </a:extLst>
              </p:cNvPr>
              <p:cNvGrpSpPr/>
              <p:nvPr/>
            </p:nvGrpSpPr>
            <p:grpSpPr>
              <a:xfrm>
                <a:off x="816141" y="625642"/>
                <a:ext cx="5225714" cy="6336632"/>
                <a:chOff x="816141" y="625642"/>
                <a:chExt cx="5225714" cy="6336632"/>
              </a:xfrm>
              <a:solidFill>
                <a:srgbClr val="7492C0"/>
              </a:solidFill>
            </p:grpSpPr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7109F319-AEAE-4B84-9E36-1F1CCB06142B}"/>
                    </a:ext>
                  </a:extLst>
                </p:cNvPr>
                <p:cNvSpPr/>
                <p:nvPr/>
              </p:nvSpPr>
              <p:spPr>
                <a:xfrm>
                  <a:off x="816141" y="625642"/>
                  <a:ext cx="5225714" cy="633663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正方形/長方形 8">
                  <a:extLst>
                    <a:ext uri="{FF2B5EF4-FFF2-40B4-BE49-F238E27FC236}">
                      <a16:creationId xmlns:a16="http://schemas.microsoft.com/office/drawing/2014/main" id="{F63D6787-77D7-431B-8124-4B10EB110ABB}"/>
                    </a:ext>
                  </a:extLst>
                </p:cNvPr>
                <p:cNvSpPr/>
                <p:nvPr/>
              </p:nvSpPr>
              <p:spPr>
                <a:xfrm>
                  <a:off x="816141" y="625642"/>
                  <a:ext cx="5225714" cy="625642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28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ゆうき</a:t>
                  </a:r>
                </a:p>
              </p:txBody>
            </p:sp>
          </p:grpSp>
          <p:pic>
            <p:nvPicPr>
              <p:cNvPr id="7" name="図 6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E9E46793-E744-4672-B5CD-5B0A2F0276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6141" y="6416842"/>
                <a:ext cx="5241756" cy="593558"/>
              </a:xfrm>
              <a:prstGeom prst="rect">
                <a:avLst/>
              </a:prstGeom>
            </p:spPr>
          </p:pic>
        </p:grpSp>
        <p:pic>
          <p:nvPicPr>
            <p:cNvPr id="10" name="Picture 2" descr="ソース画像を表示">
              <a:extLst>
                <a:ext uri="{FF2B5EF4-FFF2-40B4-BE49-F238E27FC236}">
                  <a16:creationId xmlns:a16="http://schemas.microsoft.com/office/drawing/2014/main" id="{390124CB-5D9B-47D0-B581-5AC9E7C5A8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0099" y="625642"/>
              <a:ext cx="5257798" cy="134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A918ADF-41BE-4AA6-ACFA-6259D7951BEF}"/>
                </a:ext>
              </a:extLst>
            </p:cNvPr>
            <p:cNvSpPr/>
            <p:nvPr/>
          </p:nvSpPr>
          <p:spPr>
            <a:xfrm>
              <a:off x="816141" y="625642"/>
              <a:ext cx="5225714" cy="774696"/>
            </a:xfrm>
            <a:prstGeom prst="rect">
              <a:avLst/>
            </a:prstGeom>
            <a:solidFill>
              <a:srgbClr val="484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/>
                <a:t>あやか</a:t>
              </a:r>
            </a:p>
          </p:txBody>
        </p:sp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566340D2-CF56-4FE4-B225-C87F885DABA5}"/>
                </a:ext>
              </a:extLst>
            </p:cNvPr>
            <p:cNvSpPr/>
            <p:nvPr/>
          </p:nvSpPr>
          <p:spPr>
            <a:xfrm>
              <a:off x="1118934" y="2037347"/>
              <a:ext cx="4636169" cy="674091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/>
                <a:t>友だちとして追加されていないユーザーです。</a:t>
              </a:r>
              <a:endParaRPr kumimoji="1" lang="en-US" altLang="ja-JP" sz="1600" dirty="0"/>
            </a:p>
            <a:p>
              <a:pPr algn="ctr"/>
              <a:r>
                <a:rPr kumimoji="1" lang="ja-JP" altLang="en-US" sz="1600" dirty="0"/>
                <a:t>メッセージの内容にご注意ください。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09E671C7-54E4-4B0B-A82E-018A450E90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6142" y="2687160"/>
              <a:ext cx="5225714" cy="266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28C4E6E-4DC7-4B33-B0EB-263BFC841177}"/>
                </a:ext>
              </a:extLst>
            </p:cNvPr>
            <p:cNvSpPr txBox="1"/>
            <p:nvPr/>
          </p:nvSpPr>
          <p:spPr>
            <a:xfrm>
              <a:off x="1780672" y="4745016"/>
              <a:ext cx="2213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hlinkClick r:id="rId5"/>
                </a:rPr>
                <a:t>https://line.me/ja/</a:t>
              </a:r>
              <a:r>
                <a:rPr kumimoji="1" lang="ja-JP" altLang="en-US" sz="2000" dirty="0"/>
                <a:t>　</a:t>
              </a:r>
            </a:p>
          </p:txBody>
        </p: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F4D1961-25F8-424C-8F15-0D098DDCA456}"/>
              </a:ext>
            </a:extLst>
          </p:cNvPr>
          <p:cNvSpPr/>
          <p:nvPr/>
        </p:nvSpPr>
        <p:spPr>
          <a:xfrm>
            <a:off x="725903" y="7884694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①返信する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92CD368-5612-4F47-AC2E-55907DE03092}"/>
              </a:ext>
            </a:extLst>
          </p:cNvPr>
          <p:cNvSpPr/>
          <p:nvPr/>
        </p:nvSpPr>
        <p:spPr>
          <a:xfrm>
            <a:off x="725903" y="9801726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②無視する</a:t>
            </a:r>
          </a:p>
        </p:txBody>
      </p:sp>
      <p:sp>
        <p:nvSpPr>
          <p:cNvPr id="2" name="動作設定ボタン: 空白 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75D371C-EDA0-43A2-94B7-2809C27BD6B1}"/>
              </a:ext>
            </a:extLst>
          </p:cNvPr>
          <p:cNvSpPr/>
          <p:nvPr/>
        </p:nvSpPr>
        <p:spPr>
          <a:xfrm>
            <a:off x="753978" y="7884694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動作設定ボタン: 空白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5D6E369-E47E-4B10-8C67-EB80942A59F9}"/>
              </a:ext>
            </a:extLst>
          </p:cNvPr>
          <p:cNvSpPr/>
          <p:nvPr/>
        </p:nvSpPr>
        <p:spPr>
          <a:xfrm>
            <a:off x="709866" y="9801725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13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バツを出す猫のキャラクター">
            <a:extLst>
              <a:ext uri="{FF2B5EF4-FFF2-40B4-BE49-F238E27FC236}">
                <a16:creationId xmlns:a16="http://schemas.microsoft.com/office/drawing/2014/main" id="{956DAD76-B91A-4DA7-A4DD-14A6EFB2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2" y="7563257"/>
            <a:ext cx="3056751" cy="3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773"/>
              <a:gd name="adj2" fmla="val 697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u="sng" dirty="0"/>
              <a:t>知らない人からのメッセージは</a:t>
            </a:r>
            <a:endParaRPr kumimoji="1" lang="en-US" altLang="ja-JP" sz="2800" u="sng" dirty="0"/>
          </a:p>
          <a:p>
            <a:r>
              <a:rPr kumimoji="1" lang="ja-JP" altLang="en-US" sz="2800" u="sng" dirty="0"/>
              <a:t>無視するようにしましょう。</a:t>
            </a:r>
            <a:endParaRPr kumimoji="1" lang="en-US" altLang="ja-JP" sz="2800" u="sng" dirty="0"/>
          </a:p>
          <a:p>
            <a:r>
              <a:rPr kumimoji="1" lang="ja-JP" altLang="en-US" sz="2800" dirty="0"/>
              <a:t>メッセージで送られてきた</a:t>
            </a:r>
            <a:endParaRPr kumimoji="1" lang="en-US" altLang="ja-JP" sz="2800" dirty="0"/>
          </a:p>
          <a:p>
            <a:r>
              <a:rPr kumimoji="1" lang="en-US" altLang="ja-JP" sz="2800" dirty="0">
                <a:solidFill>
                  <a:schemeClr val="tx1"/>
                </a:solidFill>
              </a:rPr>
              <a:t>URL</a:t>
            </a:r>
            <a:r>
              <a:rPr kumimoji="1" lang="ja-JP" altLang="en-US" sz="2800" dirty="0">
                <a:solidFill>
                  <a:schemeClr val="tx1"/>
                </a:solidFill>
              </a:rPr>
              <a:t>をクリックすると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</a:rPr>
              <a:t>個人情報が盗まれることに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</a:rPr>
              <a:t>なるかもしれません。</a:t>
            </a:r>
          </a:p>
        </p:txBody>
      </p:sp>
      <p:pic>
        <p:nvPicPr>
          <p:cNvPr id="6" name="Picture 2" descr="ウイルスのイラスト">
            <a:extLst>
              <a:ext uri="{FF2B5EF4-FFF2-40B4-BE49-F238E27FC236}">
                <a16:creationId xmlns:a16="http://schemas.microsoft.com/office/drawing/2014/main" id="{518A4131-D2D9-4D44-B658-E2F3E598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8201" y="5973449"/>
            <a:ext cx="1757950" cy="13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ウイルスのイラスト">
            <a:extLst>
              <a:ext uri="{FF2B5EF4-FFF2-40B4-BE49-F238E27FC236}">
                <a16:creationId xmlns:a16="http://schemas.microsoft.com/office/drawing/2014/main" id="{9812108B-60AA-4DC8-9D2B-CBB8E8A3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232" y="670471"/>
            <a:ext cx="1754607" cy="1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動作設定ボタン: 空白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C08F8D5-3C4E-432F-8345-82D79581977E}"/>
              </a:ext>
            </a:extLst>
          </p:cNvPr>
          <p:cNvSpPr/>
          <p:nvPr/>
        </p:nvSpPr>
        <p:spPr>
          <a:xfrm>
            <a:off x="4588042" y="10924673"/>
            <a:ext cx="2269958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クイズ不正解1.wav"/>
          </p:stSnd>
        </p:sndAc>
      </p:transition>
    </mc:Choice>
    <mc:Fallback xmlns="">
      <p:transition spd="slow" advClick="0">
        <p:sndAc>
          <p:stSnd>
            <p:snd r:embed="rId6" name="クイズ不正解1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知らない人からのメッセージは</a:t>
            </a:r>
            <a:endParaRPr kumimoji="1" lang="en-US" altLang="ja-JP" sz="2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無視するようにしましょう。</a:t>
            </a:r>
            <a:endParaRPr kumimoji="1" lang="en-US" altLang="ja-JP" sz="2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メッセージで送られてきた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URL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をクリックすると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個人情報が盗まれることに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なるかもしれません。</a:t>
            </a:r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動作設定ボタン: 空白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FF7288A-1A42-4615-8C1F-73BDEB1FAF25}"/>
              </a:ext>
            </a:extLst>
          </p:cNvPr>
          <p:cNvSpPr/>
          <p:nvPr/>
        </p:nvSpPr>
        <p:spPr>
          <a:xfrm>
            <a:off x="4588042" y="10924673"/>
            <a:ext cx="2269958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1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クイズ正解2.wav"/>
          </p:stSnd>
        </p:sndAc>
      </p:transition>
    </mc:Choice>
    <mc:Fallback xmlns="">
      <p:transition spd="slow" advClick="0">
        <p:sndAc>
          <p:stSnd>
            <p:snd r:embed="rId5" name="クイズ正解2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2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BB99585-7ABA-44BC-B36F-85CD0BC4B526}"/>
              </a:ext>
            </a:extLst>
          </p:cNvPr>
          <p:cNvSpPr/>
          <p:nvPr/>
        </p:nvSpPr>
        <p:spPr>
          <a:xfrm>
            <a:off x="737686" y="1860884"/>
            <a:ext cx="5382628" cy="64489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メールが届きました。</a:t>
            </a:r>
            <a:endParaRPr kumimoji="1" lang="en-US" altLang="ja-JP" sz="2800" dirty="0"/>
          </a:p>
          <a:p>
            <a:r>
              <a:rPr kumimoji="1" lang="ja-JP" altLang="en-US" sz="2800" dirty="0"/>
              <a:t>メールを開いてみましょう。</a:t>
            </a:r>
            <a:endParaRPr kumimoji="1" lang="en-US" altLang="ja-JP" sz="28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ED41175F-8D08-47FB-8AC4-D3FCF3EC64B1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pic>
        <p:nvPicPr>
          <p:cNvPr id="6148" name="Picture 4" descr="Eメールのイラスト">
            <a:extLst>
              <a:ext uri="{FF2B5EF4-FFF2-40B4-BE49-F238E27FC236}">
                <a16:creationId xmlns:a16="http://schemas.microsoft.com/office/drawing/2014/main" id="{C168D407-4DB9-4E04-B93B-9E666B4B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37811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動作設定ボタン: 空白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4DEDC31-2D5D-441B-AFA7-66EEC70F5E29}"/>
              </a:ext>
            </a:extLst>
          </p:cNvPr>
          <p:cNvSpPr/>
          <p:nvPr/>
        </p:nvSpPr>
        <p:spPr>
          <a:xfrm>
            <a:off x="5025224" y="11028459"/>
            <a:ext cx="1832776" cy="116354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2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テキスト&#10;&#10;自動的に生成された説明">
            <a:extLst>
              <a:ext uri="{FF2B5EF4-FFF2-40B4-BE49-F238E27FC236}">
                <a16:creationId xmlns:a16="http://schemas.microsoft.com/office/drawing/2014/main" id="{30977DC1-8307-4DAF-A818-11AF4733DC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968" y="417095"/>
            <a:ext cx="5630064" cy="11149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6D5A104-77D0-48E1-B17F-6B5BF6879AF4}"/>
              </a:ext>
            </a:extLst>
          </p:cNvPr>
          <p:cNvSpPr/>
          <p:nvPr/>
        </p:nvSpPr>
        <p:spPr>
          <a:xfrm>
            <a:off x="737937" y="505326"/>
            <a:ext cx="5506095" cy="59355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56F384-D9A2-49A4-A728-3D300CC594D7}"/>
              </a:ext>
            </a:extLst>
          </p:cNvPr>
          <p:cNvSpPr/>
          <p:nvPr/>
        </p:nvSpPr>
        <p:spPr>
          <a:xfrm>
            <a:off x="962169" y="1316924"/>
            <a:ext cx="3846450" cy="753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</a:rPr>
              <a:t>送信者：</a:t>
            </a:r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石原さとみ</a:t>
            </a: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6D23195F-E5DB-4BFC-9DCD-0521691801E7}"/>
              </a:ext>
            </a:extLst>
          </p:cNvPr>
          <p:cNvSpPr/>
          <p:nvPr/>
        </p:nvSpPr>
        <p:spPr>
          <a:xfrm>
            <a:off x="5342020" y="11438021"/>
            <a:ext cx="1347537" cy="67376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697D2AE-E1BD-4CE0-942C-D07F6962C47F}"/>
              </a:ext>
            </a:extLst>
          </p:cNvPr>
          <p:cNvSpPr/>
          <p:nvPr/>
        </p:nvSpPr>
        <p:spPr>
          <a:xfrm>
            <a:off x="4948986" y="1427748"/>
            <a:ext cx="1066802" cy="59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動作設定ボタン: 空白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72E9818-FA69-40E3-95C2-E1CC4903AA3C}"/>
              </a:ext>
            </a:extLst>
          </p:cNvPr>
          <p:cNvSpPr/>
          <p:nvPr/>
        </p:nvSpPr>
        <p:spPr>
          <a:xfrm>
            <a:off x="5025224" y="11277600"/>
            <a:ext cx="1832776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7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Calibri Light"/>
        <a:ea typeface="BIZ UDPゴシック"/>
        <a:cs typeface=""/>
      </a:majorFont>
      <a:minorFont>
        <a:latin typeface="Calibri"/>
        <a:ea typeface="BIZ UD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307</Words>
  <Application>Microsoft Office PowerPoint</Application>
  <PresentationFormat>ワイド画面</PresentationFormat>
  <Paragraphs>68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BIZ UDゴシック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羽矢 なのは</dc:creator>
  <cp:lastModifiedBy>motoyoshi daisuke</cp:lastModifiedBy>
  <cp:revision>18</cp:revision>
  <dcterms:created xsi:type="dcterms:W3CDTF">2021-01-05T00:35:14Z</dcterms:created>
  <dcterms:modified xsi:type="dcterms:W3CDTF">2021-10-08T04:58:06Z</dcterms:modified>
</cp:coreProperties>
</file>