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343" r:id="rId3"/>
    <p:sldId id="259" r:id="rId4"/>
    <p:sldId id="264" r:id="rId5"/>
    <p:sldId id="344" r:id="rId6"/>
    <p:sldId id="260" r:id="rId7"/>
    <p:sldId id="265" r:id="rId8"/>
    <p:sldId id="275" r:id="rId9"/>
    <p:sldId id="276" r:id="rId10"/>
    <p:sldId id="345" r:id="rId11"/>
    <p:sldId id="262" r:id="rId12"/>
    <p:sldId id="285" r:id="rId13"/>
    <p:sldId id="289" r:id="rId14"/>
    <p:sldId id="293" r:id="rId15"/>
    <p:sldId id="295" r:id="rId16"/>
    <p:sldId id="287" r:id="rId17"/>
    <p:sldId id="303" r:id="rId18"/>
    <p:sldId id="301" r:id="rId19"/>
    <p:sldId id="302" r:id="rId20"/>
    <p:sldId id="300" r:id="rId21"/>
    <p:sldId id="299" r:id="rId22"/>
    <p:sldId id="337" r:id="rId23"/>
    <p:sldId id="283" r:id="rId24"/>
    <p:sldId id="313" r:id="rId25"/>
    <p:sldId id="312" r:id="rId26"/>
    <p:sldId id="311" r:id="rId27"/>
    <p:sldId id="310" r:id="rId28"/>
    <p:sldId id="309" r:id="rId29"/>
    <p:sldId id="308" r:id="rId30"/>
    <p:sldId id="307" r:id="rId31"/>
    <p:sldId id="306" r:id="rId32"/>
    <p:sldId id="305" r:id="rId33"/>
    <p:sldId id="338" r:id="rId34"/>
    <p:sldId id="323" r:id="rId35"/>
    <p:sldId id="322" r:id="rId36"/>
    <p:sldId id="321" r:id="rId37"/>
    <p:sldId id="320" r:id="rId38"/>
    <p:sldId id="319" r:id="rId39"/>
    <p:sldId id="318" r:id="rId40"/>
    <p:sldId id="317" r:id="rId41"/>
    <p:sldId id="316" r:id="rId42"/>
    <p:sldId id="315" r:id="rId43"/>
    <p:sldId id="298" r:id="rId44"/>
    <p:sldId id="314" r:id="rId45"/>
    <p:sldId id="281" r:id="rId46"/>
    <p:sldId id="333" r:id="rId47"/>
    <p:sldId id="332" r:id="rId48"/>
    <p:sldId id="331" r:id="rId49"/>
    <p:sldId id="330" r:id="rId50"/>
    <p:sldId id="329" r:id="rId51"/>
    <p:sldId id="328" r:id="rId52"/>
    <p:sldId id="335" r:id="rId53"/>
    <p:sldId id="325" r:id="rId54"/>
    <p:sldId id="336" r:id="rId55"/>
    <p:sldId id="324" r:id="rId56"/>
    <p:sldId id="296" r:id="rId57"/>
    <p:sldId id="346" r:id="rId58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0QgoDMy5rWoAa7o9bOBeDQ==" hashData="SYQ7+UBHAQi2Ak+6bY9SE+q0C5Zlh0ZK7V4zhlSeasYygx5LWP6NbDcNNTPZh2jTUrcMy4dtjIbg2AuXLPiig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5F5"/>
    <a:srgbClr val="080A19"/>
    <a:srgbClr val="D6D7DD"/>
    <a:srgbClr val="080A18"/>
    <a:srgbClr val="0507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34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羽矢 なのは" userId="051dac8c41765054" providerId="LiveId" clId="{A4A50B98-E945-4ECF-8792-3EFCCAD8F489}"/>
    <pc:docChg chg="custSel modSld modMainMaster">
      <pc:chgData name="羽矢 なのは" userId="051dac8c41765054" providerId="LiveId" clId="{A4A50B98-E945-4ECF-8792-3EFCCAD8F489}" dt="2021-01-05T14:52:51.390" v="125"/>
      <pc:docMkLst>
        <pc:docMk/>
      </pc:docMkLst>
      <pc:sldChg chg="modSp mod modTransition">
        <pc:chgData name="羽矢 なのは" userId="051dac8c41765054" providerId="LiveId" clId="{A4A50B98-E945-4ECF-8792-3EFCCAD8F489}" dt="2021-01-03T10:12:37.087" v="60"/>
        <pc:sldMkLst>
          <pc:docMk/>
          <pc:sldMk cId="2375367805" sldId="258"/>
        </pc:sldMkLst>
        <pc:spChg chg="mod">
          <ac:chgData name="羽矢 なのは" userId="051dac8c41765054" providerId="LiveId" clId="{A4A50B98-E945-4ECF-8792-3EFCCAD8F489}" dt="2021-01-03T10:04:12.445" v="3" actId="1582"/>
          <ac:spMkLst>
            <pc:docMk/>
            <pc:sldMk cId="2375367805" sldId="258"/>
            <ac:spMk id="9" creationId="{47296577-059E-4D81-ADA3-9A5FC8ECCF54}"/>
          </ac:spMkLst>
        </pc:spChg>
        <pc:grpChg chg="mod">
          <ac:chgData name="羽矢 なのは" userId="051dac8c41765054" providerId="LiveId" clId="{A4A50B98-E945-4ECF-8792-3EFCCAD8F489}" dt="2021-01-03T10:03:39.779" v="1" actId="14100"/>
          <ac:grpSpMkLst>
            <pc:docMk/>
            <pc:sldMk cId="2375367805" sldId="258"/>
            <ac:grpSpMk id="8" creationId="{7D43F8E8-34A7-40B5-8C88-4FF0F0AE7AE8}"/>
          </ac:grpSpMkLst>
        </pc:grpChg>
      </pc:sldChg>
      <pc:sldChg chg="addSp delSp modSp mod modTransition">
        <pc:chgData name="羽矢 なのは" userId="051dac8c41765054" providerId="LiveId" clId="{A4A50B98-E945-4ECF-8792-3EFCCAD8F489}" dt="2021-01-03T10:14:24.356" v="73" actId="167"/>
        <pc:sldMkLst>
          <pc:docMk/>
          <pc:sldMk cId="734752689" sldId="259"/>
        </pc:sldMkLst>
        <pc:picChg chg="del">
          <ac:chgData name="羽矢 なのは" userId="051dac8c41765054" providerId="LiveId" clId="{A4A50B98-E945-4ECF-8792-3EFCCAD8F489}" dt="2021-01-03T10:14:18.884" v="71" actId="478"/>
          <ac:picMkLst>
            <pc:docMk/>
            <pc:sldMk cId="734752689" sldId="259"/>
            <ac:picMk id="3" creationId="{218CAD0C-418E-4FD1-B59A-DC6ACC77483B}"/>
          </ac:picMkLst>
        </pc:picChg>
        <pc:picChg chg="add mod ord">
          <ac:chgData name="羽矢 なのは" userId="051dac8c41765054" providerId="LiveId" clId="{A4A50B98-E945-4ECF-8792-3EFCCAD8F489}" dt="2021-01-03T10:14:24.356" v="73" actId="167"/>
          <ac:picMkLst>
            <pc:docMk/>
            <pc:sldMk cId="734752689" sldId="259"/>
            <ac:picMk id="9" creationId="{2C9AB8D6-357C-481F-8C6E-71B64F2A25B1}"/>
          </ac:picMkLst>
        </pc:picChg>
      </pc:sldChg>
      <pc:sldChg chg="modTransition">
        <pc:chgData name="羽矢 なのは" userId="051dac8c41765054" providerId="LiveId" clId="{A4A50B98-E945-4ECF-8792-3EFCCAD8F489}" dt="2021-01-03T10:09:17.789" v="41"/>
        <pc:sldMkLst>
          <pc:docMk/>
          <pc:sldMk cId="3661255020" sldId="260"/>
        </pc:sldMkLst>
      </pc:sldChg>
      <pc:sldChg chg="modSp mod modTransition">
        <pc:chgData name="羽矢 なのは" userId="051dac8c41765054" providerId="LiveId" clId="{A4A50B98-E945-4ECF-8792-3EFCCAD8F489}" dt="2021-01-03T10:12:40.848" v="63"/>
        <pc:sldMkLst>
          <pc:docMk/>
          <pc:sldMk cId="727298227" sldId="261"/>
        </pc:sldMkLst>
        <pc:spChg chg="mod">
          <ac:chgData name="羽矢 なのは" userId="051dac8c41765054" providerId="LiveId" clId="{A4A50B98-E945-4ECF-8792-3EFCCAD8F489}" dt="2021-01-03T10:04:36.861" v="5" actId="1582"/>
          <ac:spMkLst>
            <pc:docMk/>
            <pc:sldMk cId="727298227" sldId="261"/>
            <ac:spMk id="2" creationId="{363D6B45-CCAE-4AB6-8BD8-345E7FECA503}"/>
          </ac:spMkLst>
        </pc:spChg>
      </pc:sldChg>
      <pc:sldChg chg="modTransition">
        <pc:chgData name="羽矢 なのは" userId="051dac8c41765054" providerId="LiveId" clId="{A4A50B98-E945-4ECF-8792-3EFCCAD8F489}" dt="2021-01-03T10:09:27.019" v="43"/>
        <pc:sldMkLst>
          <pc:docMk/>
          <pc:sldMk cId="3291336596" sldId="262"/>
        </pc:sldMkLst>
      </pc:sldChg>
      <pc:sldChg chg="addSp modSp mod modTransition">
        <pc:chgData name="羽矢 なのは" userId="051dac8c41765054" providerId="LiveId" clId="{A4A50B98-E945-4ECF-8792-3EFCCAD8F489}" dt="2021-01-03T10:14:04.795" v="70" actId="2085"/>
        <pc:sldMkLst>
          <pc:docMk/>
          <pc:sldMk cId="728609122" sldId="264"/>
        </pc:sldMkLst>
        <pc:spChg chg="add mod">
          <ac:chgData name="羽矢 なのは" userId="051dac8c41765054" providerId="LiveId" clId="{A4A50B98-E945-4ECF-8792-3EFCCAD8F489}" dt="2021-01-03T10:14:04.795" v="70" actId="2085"/>
          <ac:spMkLst>
            <pc:docMk/>
            <pc:sldMk cId="728609122" sldId="264"/>
            <ac:spMk id="3" creationId="{182E1AAC-2E01-4C8A-BB5C-69C449DE1058}"/>
          </ac:spMkLst>
        </pc:spChg>
        <pc:spChg chg="mod">
          <ac:chgData name="羽矢 なのは" userId="051dac8c41765054" providerId="LiveId" clId="{A4A50B98-E945-4ECF-8792-3EFCCAD8F489}" dt="2021-01-03T10:05:09.002" v="7"/>
          <ac:spMkLst>
            <pc:docMk/>
            <pc:sldMk cId="728609122" sldId="264"/>
            <ac:spMk id="9" creationId="{E7F4F31D-9BBD-4D08-8FE8-1BC4D33EF526}"/>
          </ac:spMkLst>
        </pc:spChg>
      </pc:sldChg>
      <pc:sldChg chg="modTransition">
        <pc:chgData name="羽矢 なのは" userId="051dac8c41765054" providerId="LiveId" clId="{A4A50B98-E945-4ECF-8792-3EFCCAD8F489}" dt="2021-01-03T10:08:21.447" v="30"/>
        <pc:sldMkLst>
          <pc:docMk/>
          <pc:sldMk cId="3482405760" sldId="265"/>
        </pc:sldMkLst>
      </pc:sldChg>
      <pc:sldChg chg="modSp mod modTransition">
        <pc:chgData name="羽矢 なのは" userId="051dac8c41765054" providerId="LiveId" clId="{A4A50B98-E945-4ECF-8792-3EFCCAD8F489}" dt="2021-01-03T10:16:19.840" v="120"/>
        <pc:sldMkLst>
          <pc:docMk/>
          <pc:sldMk cId="3862063429" sldId="268"/>
        </pc:sldMkLst>
        <pc:spChg chg="mod">
          <ac:chgData name="羽矢 なのは" userId="051dac8c41765054" providerId="LiveId" clId="{A4A50B98-E945-4ECF-8792-3EFCCAD8F489}" dt="2021-01-03T10:05:09.002" v="7"/>
          <ac:spMkLst>
            <pc:docMk/>
            <pc:sldMk cId="3862063429" sldId="268"/>
            <ac:spMk id="6" creationId="{7A1F6F94-A750-4336-97B8-D77E9F52AA0E}"/>
          </ac:spMkLst>
        </pc:spChg>
        <pc:spChg chg="mod">
          <ac:chgData name="羽矢 なのは" userId="051dac8c41765054" providerId="LiveId" clId="{A4A50B98-E945-4ECF-8792-3EFCCAD8F489}" dt="2021-01-03T10:16:19.840" v="120"/>
          <ac:spMkLst>
            <pc:docMk/>
            <pc:sldMk cId="3862063429" sldId="268"/>
            <ac:spMk id="7" creationId="{A4797C06-196E-4FA5-B8CD-475703E79983}"/>
          </ac:spMkLst>
        </pc:spChg>
      </pc:sldChg>
      <pc:sldChg chg="modTransition">
        <pc:chgData name="羽矢 なのは" userId="051dac8c41765054" providerId="LiveId" clId="{A4A50B98-E945-4ECF-8792-3EFCCAD8F489}" dt="2021-01-03T10:08:21.447" v="30"/>
        <pc:sldMkLst>
          <pc:docMk/>
          <pc:sldMk cId="1005986140" sldId="275"/>
        </pc:sldMkLst>
      </pc:sldChg>
      <pc:sldChg chg="modSp modTransition">
        <pc:chgData name="羽矢 なのは" userId="051dac8c41765054" providerId="LiveId" clId="{A4A50B98-E945-4ECF-8792-3EFCCAD8F489}" dt="2021-01-03T10:08:21.447" v="30"/>
        <pc:sldMkLst>
          <pc:docMk/>
          <pc:sldMk cId="3332362011" sldId="276"/>
        </pc:sldMkLst>
        <pc:spChg chg="mod">
          <ac:chgData name="羽矢 なのは" userId="051dac8c41765054" providerId="LiveId" clId="{A4A50B98-E945-4ECF-8792-3EFCCAD8F489}" dt="2021-01-03T10:05:09.002" v="7"/>
          <ac:spMkLst>
            <pc:docMk/>
            <pc:sldMk cId="3332362011" sldId="276"/>
            <ac:spMk id="7" creationId="{6EFDA4B6-F25B-4B69-88B0-FEDBA32995C7}"/>
          </ac:spMkLst>
        </pc:spChg>
      </pc:sldChg>
      <pc:sldChg chg="modTransition">
        <pc:chgData name="羽矢 なのは" userId="051dac8c41765054" providerId="LiveId" clId="{A4A50B98-E945-4ECF-8792-3EFCCAD8F489}" dt="2021-01-03T10:08:21.447" v="30"/>
        <pc:sldMkLst>
          <pc:docMk/>
          <pc:sldMk cId="582896533" sldId="281"/>
        </pc:sldMkLst>
      </pc:sldChg>
      <pc:sldChg chg="modTransition">
        <pc:chgData name="羽矢 なのは" userId="051dac8c41765054" providerId="LiveId" clId="{A4A50B98-E945-4ECF-8792-3EFCCAD8F489}" dt="2021-01-03T10:08:21.447" v="30"/>
        <pc:sldMkLst>
          <pc:docMk/>
          <pc:sldMk cId="713741714" sldId="283"/>
        </pc:sldMkLst>
      </pc:sldChg>
      <pc:sldChg chg="modTransition">
        <pc:chgData name="羽矢 なのは" userId="051dac8c41765054" providerId="LiveId" clId="{A4A50B98-E945-4ECF-8792-3EFCCAD8F489}" dt="2021-01-03T10:08:21.447" v="30"/>
        <pc:sldMkLst>
          <pc:docMk/>
          <pc:sldMk cId="3088223128" sldId="285"/>
        </pc:sldMkLst>
      </pc:sldChg>
      <pc:sldChg chg="modTransition">
        <pc:chgData name="羽矢 なのは" userId="051dac8c41765054" providerId="LiveId" clId="{A4A50B98-E945-4ECF-8792-3EFCCAD8F489}" dt="2021-01-03T10:08:21.447" v="30"/>
        <pc:sldMkLst>
          <pc:docMk/>
          <pc:sldMk cId="2040155430" sldId="287"/>
        </pc:sldMkLst>
      </pc:sldChg>
      <pc:sldChg chg="modTransition">
        <pc:chgData name="羽矢 なのは" userId="051dac8c41765054" providerId="LiveId" clId="{A4A50B98-E945-4ECF-8792-3EFCCAD8F489}" dt="2021-01-03T10:08:21.447" v="30"/>
        <pc:sldMkLst>
          <pc:docMk/>
          <pc:sldMk cId="1229397857" sldId="289"/>
        </pc:sldMkLst>
      </pc:sldChg>
      <pc:sldChg chg="modTransition">
        <pc:chgData name="羽矢 なのは" userId="051dac8c41765054" providerId="LiveId" clId="{A4A50B98-E945-4ECF-8792-3EFCCAD8F489}" dt="2021-01-03T10:08:21.447" v="30"/>
        <pc:sldMkLst>
          <pc:docMk/>
          <pc:sldMk cId="3563256652" sldId="293"/>
        </pc:sldMkLst>
      </pc:sldChg>
      <pc:sldChg chg="modTransition">
        <pc:chgData name="羽矢 なのは" userId="051dac8c41765054" providerId="LiveId" clId="{A4A50B98-E945-4ECF-8792-3EFCCAD8F489}" dt="2021-01-03T10:08:21.447" v="30"/>
        <pc:sldMkLst>
          <pc:docMk/>
          <pc:sldMk cId="1585292403" sldId="295"/>
        </pc:sldMkLst>
      </pc:sldChg>
      <pc:sldChg chg="modSp mod modTransition">
        <pc:chgData name="羽矢 なのは" userId="051dac8c41765054" providerId="LiveId" clId="{A4A50B98-E945-4ECF-8792-3EFCCAD8F489}" dt="2021-01-03T10:08:21.447" v="30"/>
        <pc:sldMkLst>
          <pc:docMk/>
          <pc:sldMk cId="2667847869" sldId="296"/>
        </pc:sldMkLst>
        <pc:spChg chg="mod">
          <ac:chgData name="羽矢 なのは" userId="051dac8c41765054" providerId="LiveId" clId="{A4A50B98-E945-4ECF-8792-3EFCCAD8F489}" dt="2021-01-03T10:06:47.421" v="25" actId="14100"/>
          <ac:spMkLst>
            <pc:docMk/>
            <pc:sldMk cId="2667847869" sldId="296"/>
            <ac:spMk id="2" creationId="{A531F87A-8F35-40BE-A826-02B6D2DA95DB}"/>
          </ac:spMkLst>
        </pc:spChg>
        <pc:spChg chg="mod">
          <ac:chgData name="羽矢 なのは" userId="051dac8c41765054" providerId="LiveId" clId="{A4A50B98-E945-4ECF-8792-3EFCCAD8F489}" dt="2021-01-03T10:05:09.002" v="7"/>
          <ac:spMkLst>
            <pc:docMk/>
            <pc:sldMk cId="2667847869" sldId="296"/>
            <ac:spMk id="10" creationId="{8E4A3257-1E9E-4D48-B4EA-F1BFA9F8A520}"/>
          </ac:spMkLst>
        </pc:spChg>
      </pc:sldChg>
      <pc:sldChg chg="modTransition">
        <pc:chgData name="羽矢 なのは" userId="051dac8c41765054" providerId="LiveId" clId="{A4A50B98-E945-4ECF-8792-3EFCCAD8F489}" dt="2021-01-03T10:08:21.447" v="30"/>
        <pc:sldMkLst>
          <pc:docMk/>
          <pc:sldMk cId="582733608" sldId="298"/>
        </pc:sldMkLst>
      </pc:sldChg>
      <pc:sldChg chg="modTransition">
        <pc:chgData name="羽矢 なのは" userId="051dac8c41765054" providerId="LiveId" clId="{A4A50B98-E945-4ECF-8792-3EFCCAD8F489}" dt="2021-01-03T10:08:21.447" v="30"/>
        <pc:sldMkLst>
          <pc:docMk/>
          <pc:sldMk cId="186839924" sldId="299"/>
        </pc:sldMkLst>
      </pc:sldChg>
      <pc:sldChg chg="modTransition">
        <pc:chgData name="羽矢 なのは" userId="051dac8c41765054" providerId="LiveId" clId="{A4A50B98-E945-4ECF-8792-3EFCCAD8F489}" dt="2021-01-03T10:08:21.447" v="30"/>
        <pc:sldMkLst>
          <pc:docMk/>
          <pc:sldMk cId="893675984" sldId="300"/>
        </pc:sldMkLst>
      </pc:sldChg>
      <pc:sldChg chg="modTransition">
        <pc:chgData name="羽矢 なのは" userId="051dac8c41765054" providerId="LiveId" clId="{A4A50B98-E945-4ECF-8792-3EFCCAD8F489}" dt="2021-01-03T10:08:21.447" v="30"/>
        <pc:sldMkLst>
          <pc:docMk/>
          <pc:sldMk cId="3278646220" sldId="301"/>
        </pc:sldMkLst>
      </pc:sldChg>
      <pc:sldChg chg="modTransition">
        <pc:chgData name="羽矢 なのは" userId="051dac8c41765054" providerId="LiveId" clId="{A4A50B98-E945-4ECF-8792-3EFCCAD8F489}" dt="2021-01-03T10:08:21.447" v="30"/>
        <pc:sldMkLst>
          <pc:docMk/>
          <pc:sldMk cId="1009960806" sldId="302"/>
        </pc:sldMkLst>
      </pc:sldChg>
      <pc:sldChg chg="modTransition">
        <pc:chgData name="羽矢 なのは" userId="051dac8c41765054" providerId="LiveId" clId="{A4A50B98-E945-4ECF-8792-3EFCCAD8F489}" dt="2021-01-03T10:08:21.447" v="30"/>
        <pc:sldMkLst>
          <pc:docMk/>
          <pc:sldMk cId="1164769298" sldId="303"/>
        </pc:sldMkLst>
      </pc:sldChg>
      <pc:sldChg chg="modTransition">
        <pc:chgData name="羽矢 なのは" userId="051dac8c41765054" providerId="LiveId" clId="{A4A50B98-E945-4ECF-8792-3EFCCAD8F489}" dt="2021-01-03T10:08:21.447" v="30"/>
        <pc:sldMkLst>
          <pc:docMk/>
          <pc:sldMk cId="2890061238" sldId="305"/>
        </pc:sldMkLst>
      </pc:sldChg>
      <pc:sldChg chg="modTransition">
        <pc:chgData name="羽矢 なのは" userId="051dac8c41765054" providerId="LiveId" clId="{A4A50B98-E945-4ECF-8792-3EFCCAD8F489}" dt="2021-01-03T10:08:21.447" v="30"/>
        <pc:sldMkLst>
          <pc:docMk/>
          <pc:sldMk cId="3786681622" sldId="306"/>
        </pc:sldMkLst>
      </pc:sldChg>
      <pc:sldChg chg="modTransition">
        <pc:chgData name="羽矢 なのは" userId="051dac8c41765054" providerId="LiveId" clId="{A4A50B98-E945-4ECF-8792-3EFCCAD8F489}" dt="2021-01-03T10:08:21.447" v="30"/>
        <pc:sldMkLst>
          <pc:docMk/>
          <pc:sldMk cId="1221097248" sldId="307"/>
        </pc:sldMkLst>
      </pc:sldChg>
      <pc:sldChg chg="modTransition">
        <pc:chgData name="羽矢 なのは" userId="051dac8c41765054" providerId="LiveId" clId="{A4A50B98-E945-4ECF-8792-3EFCCAD8F489}" dt="2021-01-03T10:08:21.447" v="30"/>
        <pc:sldMkLst>
          <pc:docMk/>
          <pc:sldMk cId="857056034" sldId="308"/>
        </pc:sldMkLst>
      </pc:sldChg>
      <pc:sldChg chg="modTransition">
        <pc:chgData name="羽矢 なのは" userId="051dac8c41765054" providerId="LiveId" clId="{A4A50B98-E945-4ECF-8792-3EFCCAD8F489}" dt="2021-01-03T10:08:21.447" v="30"/>
        <pc:sldMkLst>
          <pc:docMk/>
          <pc:sldMk cId="3332972231" sldId="309"/>
        </pc:sldMkLst>
      </pc:sldChg>
      <pc:sldChg chg="modTransition">
        <pc:chgData name="羽矢 なのは" userId="051dac8c41765054" providerId="LiveId" clId="{A4A50B98-E945-4ECF-8792-3EFCCAD8F489}" dt="2021-01-03T10:08:21.447" v="30"/>
        <pc:sldMkLst>
          <pc:docMk/>
          <pc:sldMk cId="1115201377" sldId="310"/>
        </pc:sldMkLst>
      </pc:sldChg>
      <pc:sldChg chg="modTransition">
        <pc:chgData name="羽矢 なのは" userId="051dac8c41765054" providerId="LiveId" clId="{A4A50B98-E945-4ECF-8792-3EFCCAD8F489}" dt="2021-01-03T10:08:21.447" v="30"/>
        <pc:sldMkLst>
          <pc:docMk/>
          <pc:sldMk cId="2194924786" sldId="311"/>
        </pc:sldMkLst>
      </pc:sldChg>
      <pc:sldChg chg="modTransition">
        <pc:chgData name="羽矢 なのは" userId="051dac8c41765054" providerId="LiveId" clId="{A4A50B98-E945-4ECF-8792-3EFCCAD8F489}" dt="2021-01-03T10:08:21.447" v="30"/>
        <pc:sldMkLst>
          <pc:docMk/>
          <pc:sldMk cId="2015096741" sldId="312"/>
        </pc:sldMkLst>
      </pc:sldChg>
      <pc:sldChg chg="modTransition">
        <pc:chgData name="羽矢 なのは" userId="051dac8c41765054" providerId="LiveId" clId="{A4A50B98-E945-4ECF-8792-3EFCCAD8F489}" dt="2021-01-03T10:08:21.447" v="30"/>
        <pc:sldMkLst>
          <pc:docMk/>
          <pc:sldMk cId="2755105547" sldId="313"/>
        </pc:sldMkLst>
      </pc:sldChg>
      <pc:sldChg chg="modTransition">
        <pc:chgData name="羽矢 なのは" userId="051dac8c41765054" providerId="LiveId" clId="{A4A50B98-E945-4ECF-8792-3EFCCAD8F489}" dt="2021-01-03T10:08:21.447" v="30"/>
        <pc:sldMkLst>
          <pc:docMk/>
          <pc:sldMk cId="1021278630" sldId="314"/>
        </pc:sldMkLst>
      </pc:sldChg>
      <pc:sldChg chg="modTransition">
        <pc:chgData name="羽矢 なのは" userId="051dac8c41765054" providerId="LiveId" clId="{A4A50B98-E945-4ECF-8792-3EFCCAD8F489}" dt="2021-01-03T10:08:21.447" v="30"/>
        <pc:sldMkLst>
          <pc:docMk/>
          <pc:sldMk cId="1396100779" sldId="315"/>
        </pc:sldMkLst>
      </pc:sldChg>
      <pc:sldChg chg="modTransition">
        <pc:chgData name="羽矢 なのは" userId="051dac8c41765054" providerId="LiveId" clId="{A4A50B98-E945-4ECF-8792-3EFCCAD8F489}" dt="2021-01-03T10:08:21.447" v="30"/>
        <pc:sldMkLst>
          <pc:docMk/>
          <pc:sldMk cId="249727317" sldId="316"/>
        </pc:sldMkLst>
      </pc:sldChg>
      <pc:sldChg chg="modTransition">
        <pc:chgData name="羽矢 なのは" userId="051dac8c41765054" providerId="LiveId" clId="{A4A50B98-E945-4ECF-8792-3EFCCAD8F489}" dt="2021-01-03T10:08:21.447" v="30"/>
        <pc:sldMkLst>
          <pc:docMk/>
          <pc:sldMk cId="3983537101" sldId="317"/>
        </pc:sldMkLst>
      </pc:sldChg>
      <pc:sldChg chg="modTransition">
        <pc:chgData name="羽矢 なのは" userId="051dac8c41765054" providerId="LiveId" clId="{A4A50B98-E945-4ECF-8792-3EFCCAD8F489}" dt="2021-01-03T10:08:21.447" v="30"/>
        <pc:sldMkLst>
          <pc:docMk/>
          <pc:sldMk cId="3081027135" sldId="318"/>
        </pc:sldMkLst>
      </pc:sldChg>
      <pc:sldChg chg="modTransition">
        <pc:chgData name="羽矢 なのは" userId="051dac8c41765054" providerId="LiveId" clId="{A4A50B98-E945-4ECF-8792-3EFCCAD8F489}" dt="2021-01-03T10:08:21.447" v="30"/>
        <pc:sldMkLst>
          <pc:docMk/>
          <pc:sldMk cId="756879290" sldId="319"/>
        </pc:sldMkLst>
      </pc:sldChg>
      <pc:sldChg chg="modTransition">
        <pc:chgData name="羽矢 なのは" userId="051dac8c41765054" providerId="LiveId" clId="{A4A50B98-E945-4ECF-8792-3EFCCAD8F489}" dt="2021-01-03T10:08:21.447" v="30"/>
        <pc:sldMkLst>
          <pc:docMk/>
          <pc:sldMk cId="2704414370" sldId="320"/>
        </pc:sldMkLst>
      </pc:sldChg>
      <pc:sldChg chg="modTransition">
        <pc:chgData name="羽矢 なのは" userId="051dac8c41765054" providerId="LiveId" clId="{A4A50B98-E945-4ECF-8792-3EFCCAD8F489}" dt="2021-01-03T10:08:21.447" v="30"/>
        <pc:sldMkLst>
          <pc:docMk/>
          <pc:sldMk cId="3135964817" sldId="321"/>
        </pc:sldMkLst>
      </pc:sldChg>
      <pc:sldChg chg="modTransition">
        <pc:chgData name="羽矢 なのは" userId="051dac8c41765054" providerId="LiveId" clId="{A4A50B98-E945-4ECF-8792-3EFCCAD8F489}" dt="2021-01-03T10:08:21.447" v="30"/>
        <pc:sldMkLst>
          <pc:docMk/>
          <pc:sldMk cId="594492204" sldId="322"/>
        </pc:sldMkLst>
      </pc:sldChg>
      <pc:sldChg chg="modTransition">
        <pc:chgData name="羽矢 なのは" userId="051dac8c41765054" providerId="LiveId" clId="{A4A50B98-E945-4ECF-8792-3EFCCAD8F489}" dt="2021-01-03T10:08:21.447" v="30"/>
        <pc:sldMkLst>
          <pc:docMk/>
          <pc:sldMk cId="1845175775" sldId="323"/>
        </pc:sldMkLst>
      </pc:sldChg>
      <pc:sldChg chg="modTransition">
        <pc:chgData name="羽矢 なのは" userId="051dac8c41765054" providerId="LiveId" clId="{A4A50B98-E945-4ECF-8792-3EFCCAD8F489}" dt="2021-01-03T10:08:21.447" v="30"/>
        <pc:sldMkLst>
          <pc:docMk/>
          <pc:sldMk cId="3134895479" sldId="324"/>
        </pc:sldMkLst>
      </pc:sldChg>
      <pc:sldChg chg="modTransition">
        <pc:chgData name="羽矢 なのは" userId="051dac8c41765054" providerId="LiveId" clId="{A4A50B98-E945-4ECF-8792-3EFCCAD8F489}" dt="2021-01-03T10:08:21.447" v="30"/>
        <pc:sldMkLst>
          <pc:docMk/>
          <pc:sldMk cId="98385432" sldId="325"/>
        </pc:sldMkLst>
      </pc:sldChg>
      <pc:sldChg chg="modTransition">
        <pc:chgData name="羽矢 なのは" userId="051dac8c41765054" providerId="LiveId" clId="{A4A50B98-E945-4ECF-8792-3EFCCAD8F489}" dt="2021-01-03T10:08:21.447" v="30"/>
        <pc:sldMkLst>
          <pc:docMk/>
          <pc:sldMk cId="1407274443" sldId="328"/>
        </pc:sldMkLst>
      </pc:sldChg>
      <pc:sldChg chg="modTransition">
        <pc:chgData name="羽矢 なのは" userId="051dac8c41765054" providerId="LiveId" clId="{A4A50B98-E945-4ECF-8792-3EFCCAD8F489}" dt="2021-01-03T10:08:21.447" v="30"/>
        <pc:sldMkLst>
          <pc:docMk/>
          <pc:sldMk cId="1337998934" sldId="329"/>
        </pc:sldMkLst>
      </pc:sldChg>
      <pc:sldChg chg="modTransition">
        <pc:chgData name="羽矢 なのは" userId="051dac8c41765054" providerId="LiveId" clId="{A4A50B98-E945-4ECF-8792-3EFCCAD8F489}" dt="2021-01-03T10:08:21.447" v="30"/>
        <pc:sldMkLst>
          <pc:docMk/>
          <pc:sldMk cId="1742152454" sldId="330"/>
        </pc:sldMkLst>
      </pc:sldChg>
      <pc:sldChg chg="modTransition">
        <pc:chgData name="羽矢 なのは" userId="051dac8c41765054" providerId="LiveId" clId="{A4A50B98-E945-4ECF-8792-3EFCCAD8F489}" dt="2021-01-03T10:08:21.447" v="30"/>
        <pc:sldMkLst>
          <pc:docMk/>
          <pc:sldMk cId="2067022375" sldId="331"/>
        </pc:sldMkLst>
      </pc:sldChg>
      <pc:sldChg chg="modTransition">
        <pc:chgData name="羽矢 なのは" userId="051dac8c41765054" providerId="LiveId" clId="{A4A50B98-E945-4ECF-8792-3EFCCAD8F489}" dt="2021-01-03T10:08:21.447" v="30"/>
        <pc:sldMkLst>
          <pc:docMk/>
          <pc:sldMk cId="3360413654" sldId="332"/>
        </pc:sldMkLst>
      </pc:sldChg>
      <pc:sldChg chg="modTransition">
        <pc:chgData name="羽矢 なのは" userId="051dac8c41765054" providerId="LiveId" clId="{A4A50B98-E945-4ECF-8792-3EFCCAD8F489}" dt="2021-01-03T10:08:21.447" v="30"/>
        <pc:sldMkLst>
          <pc:docMk/>
          <pc:sldMk cId="2579948015" sldId="333"/>
        </pc:sldMkLst>
      </pc:sldChg>
      <pc:sldChg chg="modTransition">
        <pc:chgData name="羽矢 なのは" userId="051dac8c41765054" providerId="LiveId" clId="{A4A50B98-E945-4ECF-8792-3EFCCAD8F489}" dt="2021-01-03T10:08:21.447" v="30"/>
        <pc:sldMkLst>
          <pc:docMk/>
          <pc:sldMk cId="2178309219" sldId="335"/>
        </pc:sldMkLst>
      </pc:sldChg>
      <pc:sldChg chg="modTransition">
        <pc:chgData name="羽矢 なのは" userId="051dac8c41765054" providerId="LiveId" clId="{A4A50B98-E945-4ECF-8792-3EFCCAD8F489}" dt="2021-01-03T10:08:21.447" v="30"/>
        <pc:sldMkLst>
          <pc:docMk/>
          <pc:sldMk cId="4149113995" sldId="336"/>
        </pc:sldMkLst>
      </pc:sldChg>
      <pc:sldChg chg="modTransition">
        <pc:chgData name="羽矢 なのは" userId="051dac8c41765054" providerId="LiveId" clId="{A4A50B98-E945-4ECF-8792-3EFCCAD8F489}" dt="2021-01-03T10:08:21.447" v="30"/>
        <pc:sldMkLst>
          <pc:docMk/>
          <pc:sldMk cId="587884869" sldId="337"/>
        </pc:sldMkLst>
      </pc:sldChg>
      <pc:sldChg chg="modTransition">
        <pc:chgData name="羽矢 なのは" userId="051dac8c41765054" providerId="LiveId" clId="{A4A50B98-E945-4ECF-8792-3EFCCAD8F489}" dt="2021-01-03T10:08:21.447" v="30"/>
        <pc:sldMkLst>
          <pc:docMk/>
          <pc:sldMk cId="2500784905" sldId="338"/>
        </pc:sldMkLst>
      </pc:sldChg>
      <pc:sldChg chg="addSp delSp modSp mod modTransition">
        <pc:chgData name="羽矢 なのは" userId="051dac8c41765054" providerId="LiveId" clId="{A4A50B98-E945-4ECF-8792-3EFCCAD8F489}" dt="2021-01-03T10:12:34.487" v="59"/>
        <pc:sldMkLst>
          <pc:docMk/>
          <pc:sldMk cId="2149419536" sldId="339"/>
        </pc:sldMkLst>
        <pc:spChg chg="mod">
          <ac:chgData name="羽矢 なのは" userId="051dac8c41765054" providerId="LiveId" clId="{A4A50B98-E945-4ECF-8792-3EFCCAD8F489}" dt="2021-01-03T10:11:49.273" v="54" actId="14100"/>
          <ac:spMkLst>
            <pc:docMk/>
            <pc:sldMk cId="2149419536" sldId="339"/>
            <ac:spMk id="2" creationId="{B4B484E9-CB3F-4B5F-A8C1-4AC50D756B1C}"/>
          </ac:spMkLst>
        </pc:spChg>
        <pc:spChg chg="add del mod">
          <ac:chgData name="羽矢 なのは" userId="051dac8c41765054" providerId="LiveId" clId="{A4A50B98-E945-4ECF-8792-3EFCCAD8F489}" dt="2021-01-03T10:12:32.317" v="58" actId="478"/>
          <ac:spMkLst>
            <pc:docMk/>
            <pc:sldMk cId="2149419536" sldId="339"/>
            <ac:spMk id="3" creationId="{E493C56D-4FAC-4C49-8E5D-5B9F4CB712D7}"/>
          </ac:spMkLst>
        </pc:spChg>
      </pc:sldChg>
      <pc:sldChg chg="modSp mod modTransition">
        <pc:chgData name="羽矢 なのは" userId="051dac8c41765054" providerId="LiveId" clId="{A4A50B98-E945-4ECF-8792-3EFCCAD8F489}" dt="2021-01-03T10:12:39.527" v="61"/>
        <pc:sldMkLst>
          <pc:docMk/>
          <pc:sldMk cId="2411855299" sldId="340"/>
        </pc:sldMkLst>
        <pc:spChg chg="mod">
          <ac:chgData name="羽矢 なのは" userId="051dac8c41765054" providerId="LiveId" clId="{A4A50B98-E945-4ECF-8792-3EFCCAD8F489}" dt="2021-01-03T10:04:02.293" v="2" actId="1582"/>
          <ac:spMkLst>
            <pc:docMk/>
            <pc:sldMk cId="2411855299" sldId="340"/>
            <ac:spMk id="2" creationId="{B4BDD3F9-19AD-4D93-9987-9B4E97C6D7F9}"/>
          </ac:spMkLst>
        </pc:spChg>
      </pc:sldChg>
      <pc:sldChg chg="modSp mod modTransition">
        <pc:chgData name="羽矢 なのは" userId="051dac8c41765054" providerId="LiveId" clId="{A4A50B98-E945-4ECF-8792-3EFCCAD8F489}" dt="2021-01-03T10:12:40.207" v="62"/>
        <pc:sldMkLst>
          <pc:docMk/>
          <pc:sldMk cId="1637248348" sldId="341"/>
        </pc:sldMkLst>
        <pc:spChg chg="mod">
          <ac:chgData name="羽矢 なのは" userId="051dac8c41765054" providerId="LiveId" clId="{A4A50B98-E945-4ECF-8792-3EFCCAD8F489}" dt="2021-01-03T10:04:25.168" v="4" actId="1582"/>
          <ac:spMkLst>
            <pc:docMk/>
            <pc:sldMk cId="1637248348" sldId="341"/>
            <ac:spMk id="7" creationId="{CB1EC855-120A-43D9-BF1D-DE696E43AE6F}"/>
          </ac:spMkLst>
        </pc:spChg>
      </pc:sldChg>
      <pc:sldChg chg="modSp mod modTransition">
        <pc:chgData name="羽矢 なのは" userId="051dac8c41765054" providerId="LiveId" clId="{A4A50B98-E945-4ECF-8792-3EFCCAD8F489}" dt="2021-01-03T10:12:41.631" v="64"/>
        <pc:sldMkLst>
          <pc:docMk/>
          <pc:sldMk cId="2353426630" sldId="342"/>
        </pc:sldMkLst>
        <pc:spChg chg="mod">
          <ac:chgData name="羽矢 なのは" userId="051dac8c41765054" providerId="LiveId" clId="{A4A50B98-E945-4ECF-8792-3EFCCAD8F489}" dt="2021-01-03T10:04:46.770" v="6" actId="1582"/>
          <ac:spMkLst>
            <pc:docMk/>
            <pc:sldMk cId="2353426630" sldId="342"/>
            <ac:spMk id="2" creationId="{48EE3F33-2235-4B65-A5B6-A6DD626E85DF}"/>
          </ac:spMkLst>
        </pc:spChg>
      </pc:sldChg>
      <pc:sldChg chg="modSp modTransition">
        <pc:chgData name="羽矢 なのは" userId="051dac8c41765054" providerId="LiveId" clId="{A4A50B98-E945-4ECF-8792-3EFCCAD8F489}" dt="2021-01-03T10:12:52.357" v="67"/>
        <pc:sldMkLst>
          <pc:docMk/>
          <pc:sldMk cId="666961038" sldId="343"/>
        </pc:sldMkLst>
        <pc:spChg chg="mod">
          <ac:chgData name="羽矢 なのは" userId="051dac8c41765054" providerId="LiveId" clId="{A4A50B98-E945-4ECF-8792-3EFCCAD8F489}" dt="2021-01-03T10:05:09.002" v="7"/>
          <ac:spMkLst>
            <pc:docMk/>
            <pc:sldMk cId="666961038" sldId="343"/>
            <ac:spMk id="6" creationId="{4C4FC74D-2CE4-4E27-91C1-4287ADC26C74}"/>
          </ac:spMkLst>
        </pc:spChg>
      </pc:sldChg>
      <pc:sldChg chg="modSp modTransition">
        <pc:chgData name="羽矢 なのは" userId="051dac8c41765054" providerId="LiveId" clId="{A4A50B98-E945-4ECF-8792-3EFCCAD8F489}" dt="2021-01-03T10:09:13.656" v="40"/>
        <pc:sldMkLst>
          <pc:docMk/>
          <pc:sldMk cId="3859259830" sldId="344"/>
        </pc:sldMkLst>
        <pc:spChg chg="mod">
          <ac:chgData name="羽矢 なのは" userId="051dac8c41765054" providerId="LiveId" clId="{A4A50B98-E945-4ECF-8792-3EFCCAD8F489}" dt="2021-01-03T10:05:09.002" v="7"/>
          <ac:spMkLst>
            <pc:docMk/>
            <pc:sldMk cId="3859259830" sldId="344"/>
            <ac:spMk id="8" creationId="{EA9E7343-8D8D-4339-BDA3-E43C5FA055E2}"/>
          </ac:spMkLst>
        </pc:spChg>
      </pc:sldChg>
      <pc:sldChg chg="modSp modTransition">
        <pc:chgData name="羽矢 なのは" userId="051dac8c41765054" providerId="LiveId" clId="{A4A50B98-E945-4ECF-8792-3EFCCAD8F489}" dt="2021-01-03T10:09:22.737" v="42"/>
        <pc:sldMkLst>
          <pc:docMk/>
          <pc:sldMk cId="3940702632" sldId="345"/>
        </pc:sldMkLst>
        <pc:spChg chg="mod">
          <ac:chgData name="羽矢 なのは" userId="051dac8c41765054" providerId="LiveId" clId="{A4A50B98-E945-4ECF-8792-3EFCCAD8F489}" dt="2021-01-03T10:05:09.002" v="7"/>
          <ac:spMkLst>
            <pc:docMk/>
            <pc:sldMk cId="3940702632" sldId="345"/>
            <ac:spMk id="8" creationId="{2A12168F-F450-48D0-A2FC-EF3B78BDFBFE}"/>
          </ac:spMkLst>
        </pc:spChg>
      </pc:sldChg>
      <pc:sldChg chg="modSp mod modTransition">
        <pc:chgData name="羽矢 なのは" userId="051dac8c41765054" providerId="LiveId" clId="{A4A50B98-E945-4ECF-8792-3EFCCAD8F489}" dt="2021-01-05T14:52:51.390" v="125"/>
        <pc:sldMkLst>
          <pc:docMk/>
          <pc:sldMk cId="3403949233" sldId="346"/>
        </pc:sldMkLst>
        <pc:spChg chg="mod">
          <ac:chgData name="羽矢 なのは" userId="051dac8c41765054" providerId="LiveId" clId="{A4A50B98-E945-4ECF-8792-3EFCCAD8F489}" dt="2021-01-03T10:06:20.480" v="14" actId="13822"/>
          <ac:spMkLst>
            <pc:docMk/>
            <pc:sldMk cId="3403949233" sldId="346"/>
            <ac:spMk id="2" creationId="{6C3E1287-127E-4B26-A7DF-825A7C9F0F54}"/>
          </ac:spMkLst>
        </pc:spChg>
        <pc:spChg chg="mod">
          <ac:chgData name="羽矢 なのは" userId="051dac8c41765054" providerId="LiveId" clId="{A4A50B98-E945-4ECF-8792-3EFCCAD8F489}" dt="2021-01-03T10:15:40.295" v="76" actId="1076"/>
          <ac:spMkLst>
            <pc:docMk/>
            <pc:sldMk cId="3403949233" sldId="346"/>
            <ac:spMk id="3" creationId="{53B13D27-01B2-479A-8F08-42A2EA8F26A8}"/>
          </ac:spMkLst>
        </pc:spChg>
        <pc:spChg chg="mod">
          <ac:chgData name="羽矢 なのは" userId="051dac8c41765054" providerId="LiveId" clId="{A4A50B98-E945-4ECF-8792-3EFCCAD8F489}" dt="2021-01-03T10:06:37.641" v="24"/>
          <ac:spMkLst>
            <pc:docMk/>
            <pc:sldMk cId="3403949233" sldId="346"/>
            <ac:spMk id="7" creationId="{8382D419-AFA6-4EFF-B8C7-5AAC577A900B}"/>
          </ac:spMkLst>
        </pc:spChg>
        <pc:picChg chg="mod">
          <ac:chgData name="羽矢 なのは" userId="051dac8c41765054" providerId="LiveId" clId="{A4A50B98-E945-4ECF-8792-3EFCCAD8F489}" dt="2021-01-03T10:15:43.965" v="77" actId="1076"/>
          <ac:picMkLst>
            <pc:docMk/>
            <pc:sldMk cId="3403949233" sldId="346"/>
            <ac:picMk id="5122" creationId="{ACE30116-2BAC-4207-BDFA-28CF30A2DFF3}"/>
          </ac:picMkLst>
        </pc:picChg>
      </pc:sldChg>
      <pc:sldMasterChg chg="modTransition modSldLayout">
        <pc:chgData name="羽矢 なのは" userId="051dac8c41765054" providerId="LiveId" clId="{A4A50B98-E945-4ECF-8792-3EFCCAD8F489}" dt="2021-01-03T10:08:21.447" v="30"/>
        <pc:sldMasterMkLst>
          <pc:docMk/>
          <pc:sldMasterMk cId="3757426163" sldId="2147483660"/>
        </pc:sldMasterMkLst>
        <pc:sldLayoutChg chg="modTransition">
          <pc:chgData name="羽矢 なのは" userId="051dac8c41765054" providerId="LiveId" clId="{A4A50B98-E945-4ECF-8792-3EFCCAD8F489}" dt="2021-01-03T10:08:21.447" v="30"/>
          <pc:sldLayoutMkLst>
            <pc:docMk/>
            <pc:sldMasterMk cId="3757426163" sldId="2147483660"/>
            <pc:sldLayoutMk cId="1331573010" sldId="2147483661"/>
          </pc:sldLayoutMkLst>
        </pc:sldLayoutChg>
        <pc:sldLayoutChg chg="modTransition">
          <pc:chgData name="羽矢 なのは" userId="051dac8c41765054" providerId="LiveId" clId="{A4A50B98-E945-4ECF-8792-3EFCCAD8F489}" dt="2021-01-03T10:08:21.447" v="30"/>
          <pc:sldLayoutMkLst>
            <pc:docMk/>
            <pc:sldMasterMk cId="3757426163" sldId="2147483660"/>
            <pc:sldLayoutMk cId="4262339529" sldId="2147483662"/>
          </pc:sldLayoutMkLst>
        </pc:sldLayoutChg>
        <pc:sldLayoutChg chg="modTransition">
          <pc:chgData name="羽矢 なのは" userId="051dac8c41765054" providerId="LiveId" clId="{A4A50B98-E945-4ECF-8792-3EFCCAD8F489}" dt="2021-01-03T10:08:21.447" v="30"/>
          <pc:sldLayoutMkLst>
            <pc:docMk/>
            <pc:sldMasterMk cId="3757426163" sldId="2147483660"/>
            <pc:sldLayoutMk cId="3806106628" sldId="2147483663"/>
          </pc:sldLayoutMkLst>
        </pc:sldLayoutChg>
        <pc:sldLayoutChg chg="modTransition">
          <pc:chgData name="羽矢 なのは" userId="051dac8c41765054" providerId="LiveId" clId="{A4A50B98-E945-4ECF-8792-3EFCCAD8F489}" dt="2021-01-03T10:08:21.447" v="30"/>
          <pc:sldLayoutMkLst>
            <pc:docMk/>
            <pc:sldMasterMk cId="3757426163" sldId="2147483660"/>
            <pc:sldLayoutMk cId="3964236605" sldId="2147483664"/>
          </pc:sldLayoutMkLst>
        </pc:sldLayoutChg>
        <pc:sldLayoutChg chg="modTransition">
          <pc:chgData name="羽矢 なのは" userId="051dac8c41765054" providerId="LiveId" clId="{A4A50B98-E945-4ECF-8792-3EFCCAD8F489}" dt="2021-01-03T10:08:21.447" v="30"/>
          <pc:sldLayoutMkLst>
            <pc:docMk/>
            <pc:sldMasterMk cId="3757426163" sldId="2147483660"/>
            <pc:sldLayoutMk cId="1325080265" sldId="2147483665"/>
          </pc:sldLayoutMkLst>
        </pc:sldLayoutChg>
        <pc:sldLayoutChg chg="modTransition">
          <pc:chgData name="羽矢 なのは" userId="051dac8c41765054" providerId="LiveId" clId="{A4A50B98-E945-4ECF-8792-3EFCCAD8F489}" dt="2021-01-03T10:08:21.447" v="30"/>
          <pc:sldLayoutMkLst>
            <pc:docMk/>
            <pc:sldMasterMk cId="3757426163" sldId="2147483660"/>
            <pc:sldLayoutMk cId="3561342336" sldId="2147483666"/>
          </pc:sldLayoutMkLst>
        </pc:sldLayoutChg>
        <pc:sldLayoutChg chg="modTransition">
          <pc:chgData name="羽矢 なのは" userId="051dac8c41765054" providerId="LiveId" clId="{A4A50B98-E945-4ECF-8792-3EFCCAD8F489}" dt="2021-01-03T10:08:21.447" v="30"/>
          <pc:sldLayoutMkLst>
            <pc:docMk/>
            <pc:sldMasterMk cId="3757426163" sldId="2147483660"/>
            <pc:sldLayoutMk cId="2420368869" sldId="2147483667"/>
          </pc:sldLayoutMkLst>
        </pc:sldLayoutChg>
        <pc:sldLayoutChg chg="modTransition">
          <pc:chgData name="羽矢 なのは" userId="051dac8c41765054" providerId="LiveId" clId="{A4A50B98-E945-4ECF-8792-3EFCCAD8F489}" dt="2021-01-03T10:08:21.447" v="30"/>
          <pc:sldLayoutMkLst>
            <pc:docMk/>
            <pc:sldMasterMk cId="3757426163" sldId="2147483660"/>
            <pc:sldLayoutMk cId="3974551695" sldId="2147483668"/>
          </pc:sldLayoutMkLst>
        </pc:sldLayoutChg>
        <pc:sldLayoutChg chg="modTransition">
          <pc:chgData name="羽矢 なのは" userId="051dac8c41765054" providerId="LiveId" clId="{A4A50B98-E945-4ECF-8792-3EFCCAD8F489}" dt="2021-01-03T10:08:21.447" v="30"/>
          <pc:sldLayoutMkLst>
            <pc:docMk/>
            <pc:sldMasterMk cId="3757426163" sldId="2147483660"/>
            <pc:sldLayoutMk cId="1160421294" sldId="2147483669"/>
          </pc:sldLayoutMkLst>
        </pc:sldLayoutChg>
        <pc:sldLayoutChg chg="modTransition">
          <pc:chgData name="羽矢 なのは" userId="051dac8c41765054" providerId="LiveId" clId="{A4A50B98-E945-4ECF-8792-3EFCCAD8F489}" dt="2021-01-03T10:08:21.447" v="30"/>
          <pc:sldLayoutMkLst>
            <pc:docMk/>
            <pc:sldMasterMk cId="3757426163" sldId="2147483660"/>
            <pc:sldLayoutMk cId="3786517071" sldId="2147483670"/>
          </pc:sldLayoutMkLst>
        </pc:sldLayoutChg>
        <pc:sldLayoutChg chg="modTransition">
          <pc:chgData name="羽矢 なのは" userId="051dac8c41765054" providerId="LiveId" clId="{A4A50B98-E945-4ECF-8792-3EFCCAD8F489}" dt="2021-01-03T10:08:21.447" v="30"/>
          <pc:sldLayoutMkLst>
            <pc:docMk/>
            <pc:sldMasterMk cId="3757426163" sldId="2147483660"/>
            <pc:sldLayoutMk cId="2111437895" sldId="2147483671"/>
          </pc:sldLayoutMkLst>
        </pc:sldLayoutChg>
      </pc:sldMasterChg>
    </pc:docChg>
  </pc:docChgLst>
  <pc:docChgLst>
    <pc:chgData name="なのは" userId="051dac8c41765054" providerId="LiveId" clId="{19F1204C-8CCF-458B-8CCF-C5566DEC597A}"/>
    <pc:docChg chg="custSel delSld modSld">
      <pc:chgData name="なのは" userId="051dac8c41765054" providerId="LiveId" clId="{19F1204C-8CCF-458B-8CCF-C5566DEC597A}" dt="2021-01-22T07:23:06.948" v="188" actId="1076"/>
      <pc:docMkLst>
        <pc:docMk/>
      </pc:docMkLst>
      <pc:sldChg chg="del">
        <pc:chgData name="なのは" userId="051dac8c41765054" providerId="LiveId" clId="{19F1204C-8CCF-458B-8CCF-C5566DEC597A}" dt="2021-01-22T07:17:54.336" v="0" actId="47"/>
        <pc:sldMkLst>
          <pc:docMk/>
          <pc:sldMk cId="2375367805" sldId="258"/>
        </pc:sldMkLst>
      </pc:sldChg>
      <pc:sldChg chg="del">
        <pc:chgData name="なのは" userId="051dac8c41765054" providerId="LiveId" clId="{19F1204C-8CCF-458B-8CCF-C5566DEC597A}" dt="2021-01-22T07:17:56.485" v="3" actId="47"/>
        <pc:sldMkLst>
          <pc:docMk/>
          <pc:sldMk cId="727298227" sldId="261"/>
        </pc:sldMkLst>
      </pc:sldChg>
      <pc:sldChg chg="modSp mod">
        <pc:chgData name="なのは" userId="051dac8c41765054" providerId="LiveId" clId="{19F1204C-8CCF-458B-8CCF-C5566DEC597A}" dt="2021-01-22T07:19:39.989" v="73" actId="1076"/>
        <pc:sldMkLst>
          <pc:docMk/>
          <pc:sldMk cId="3862063429" sldId="268"/>
        </pc:sldMkLst>
        <pc:spChg chg="mod">
          <ac:chgData name="なのは" userId="051dac8c41765054" providerId="LiveId" clId="{19F1204C-8CCF-458B-8CCF-C5566DEC597A}" dt="2021-01-22T07:19:36.526" v="72" actId="115"/>
          <ac:spMkLst>
            <pc:docMk/>
            <pc:sldMk cId="3862063429" sldId="268"/>
            <ac:spMk id="7" creationId="{A4797C06-196E-4FA5-B8CD-475703E79983}"/>
          </ac:spMkLst>
        </pc:spChg>
        <pc:picChg chg="mod">
          <ac:chgData name="なのは" userId="051dac8c41765054" providerId="LiveId" clId="{19F1204C-8CCF-458B-8CCF-C5566DEC597A}" dt="2021-01-22T07:19:39.989" v="73" actId="1076"/>
          <ac:picMkLst>
            <pc:docMk/>
            <pc:sldMk cId="3862063429" sldId="268"/>
            <ac:picMk id="2050" creationId="{6C67E9A3-33DC-44AE-AB11-4535D0A52948}"/>
          </ac:picMkLst>
        </pc:picChg>
      </pc:sldChg>
      <pc:sldChg chg="del">
        <pc:chgData name="なのは" userId="051dac8c41765054" providerId="LiveId" clId="{19F1204C-8CCF-458B-8CCF-C5566DEC597A}" dt="2021-01-22T07:18:02.122" v="5" actId="47"/>
        <pc:sldMkLst>
          <pc:docMk/>
          <pc:sldMk cId="2149419536" sldId="339"/>
        </pc:sldMkLst>
      </pc:sldChg>
      <pc:sldChg chg="del">
        <pc:chgData name="なのは" userId="051dac8c41765054" providerId="LiveId" clId="{19F1204C-8CCF-458B-8CCF-C5566DEC597A}" dt="2021-01-22T07:17:55.206" v="1" actId="47"/>
        <pc:sldMkLst>
          <pc:docMk/>
          <pc:sldMk cId="2411855299" sldId="340"/>
        </pc:sldMkLst>
      </pc:sldChg>
      <pc:sldChg chg="del">
        <pc:chgData name="なのは" userId="051dac8c41765054" providerId="LiveId" clId="{19F1204C-8CCF-458B-8CCF-C5566DEC597A}" dt="2021-01-22T07:17:55.926" v="2" actId="47"/>
        <pc:sldMkLst>
          <pc:docMk/>
          <pc:sldMk cId="1637248348" sldId="341"/>
        </pc:sldMkLst>
      </pc:sldChg>
      <pc:sldChg chg="del">
        <pc:chgData name="なのは" userId="051dac8c41765054" providerId="LiveId" clId="{19F1204C-8CCF-458B-8CCF-C5566DEC597A}" dt="2021-01-22T07:17:57.159" v="4" actId="47"/>
        <pc:sldMkLst>
          <pc:docMk/>
          <pc:sldMk cId="2353426630" sldId="342"/>
        </pc:sldMkLst>
      </pc:sldChg>
      <pc:sldChg chg="modSp mod">
        <pc:chgData name="なのは" userId="051dac8c41765054" providerId="LiveId" clId="{19F1204C-8CCF-458B-8CCF-C5566DEC597A}" dt="2021-01-22T07:23:06.948" v="188" actId="1076"/>
        <pc:sldMkLst>
          <pc:docMk/>
          <pc:sldMk cId="666961038" sldId="343"/>
        </pc:sldMkLst>
        <pc:spChg chg="mod">
          <ac:chgData name="なのは" userId="051dac8c41765054" providerId="LiveId" clId="{19F1204C-8CCF-458B-8CCF-C5566DEC597A}" dt="2021-01-22T07:22:48.661" v="182" actId="404"/>
          <ac:spMkLst>
            <pc:docMk/>
            <pc:sldMk cId="666961038" sldId="343"/>
            <ac:spMk id="2" creationId="{CABEEBDE-736A-4229-8285-6C33F877B11D}"/>
          </ac:spMkLst>
        </pc:spChg>
        <pc:spChg chg="mod">
          <ac:chgData name="なのは" userId="051dac8c41765054" providerId="LiveId" clId="{19F1204C-8CCF-458B-8CCF-C5566DEC597A}" dt="2021-01-22T07:23:06.948" v="188" actId="1076"/>
          <ac:spMkLst>
            <pc:docMk/>
            <pc:sldMk cId="666961038" sldId="343"/>
            <ac:spMk id="8" creationId="{5561D25F-7875-493E-8631-FECC2CA4DF08}"/>
          </ac:spMkLst>
        </pc:spChg>
      </pc:sldChg>
      <pc:sldChg chg="addSp delSp modSp mod">
        <pc:chgData name="なのは" userId="051dac8c41765054" providerId="LiveId" clId="{19F1204C-8CCF-458B-8CCF-C5566DEC597A}" dt="2021-01-22T07:21:50.683" v="164" actId="20577"/>
        <pc:sldMkLst>
          <pc:docMk/>
          <pc:sldMk cId="3859259830" sldId="344"/>
        </pc:sldMkLst>
        <pc:spChg chg="del">
          <ac:chgData name="なのは" userId="051dac8c41765054" providerId="LiveId" clId="{19F1204C-8CCF-458B-8CCF-C5566DEC597A}" dt="2021-01-22T07:21:26.137" v="157" actId="478"/>
          <ac:spMkLst>
            <pc:docMk/>
            <pc:sldMk cId="3859259830" sldId="344"/>
            <ac:spMk id="2" creationId="{CABEEBDE-736A-4229-8285-6C33F877B11D}"/>
          </ac:spMkLst>
        </pc:spChg>
        <pc:spChg chg="mod">
          <ac:chgData name="なのは" userId="051dac8c41765054" providerId="LiveId" clId="{19F1204C-8CCF-458B-8CCF-C5566DEC597A}" dt="2021-01-22T07:21:45.498" v="161" actId="1076"/>
          <ac:spMkLst>
            <pc:docMk/>
            <pc:sldMk cId="3859259830" sldId="344"/>
            <ac:spMk id="5" creationId="{565F70B4-2950-446C-8BA4-F6219D5E9D8B}"/>
          </ac:spMkLst>
        </pc:spChg>
        <pc:spChg chg="add mod ord">
          <ac:chgData name="なのは" userId="051dac8c41765054" providerId="LiveId" clId="{19F1204C-8CCF-458B-8CCF-C5566DEC597A}" dt="2021-01-22T07:21:50.683" v="164" actId="20577"/>
          <ac:spMkLst>
            <pc:docMk/>
            <pc:sldMk cId="3859259830" sldId="344"/>
            <ac:spMk id="7" creationId="{DBB1D205-965A-42CB-AAFC-B45392F4A394}"/>
          </ac:spMkLst>
        </pc:spChg>
      </pc:sldChg>
      <pc:sldChg chg="addSp delSp modSp mod">
        <pc:chgData name="なのは" userId="051dac8c41765054" providerId="LiveId" clId="{19F1204C-8CCF-458B-8CCF-C5566DEC597A}" dt="2021-01-22T07:22:30.144" v="181" actId="20577"/>
        <pc:sldMkLst>
          <pc:docMk/>
          <pc:sldMk cId="3940702632" sldId="345"/>
        </pc:sldMkLst>
        <pc:spChg chg="del">
          <ac:chgData name="なのは" userId="051dac8c41765054" providerId="LiveId" clId="{19F1204C-8CCF-458B-8CCF-C5566DEC597A}" dt="2021-01-22T07:22:00.101" v="165" actId="478"/>
          <ac:spMkLst>
            <pc:docMk/>
            <pc:sldMk cId="3940702632" sldId="345"/>
            <ac:spMk id="2" creationId="{CABEEBDE-736A-4229-8285-6C33F877B11D}"/>
          </ac:spMkLst>
        </pc:spChg>
        <pc:spChg chg="add mod ord">
          <ac:chgData name="なのは" userId="051dac8c41765054" providerId="LiveId" clId="{19F1204C-8CCF-458B-8CCF-C5566DEC597A}" dt="2021-01-22T07:22:30.144" v="181" actId="20577"/>
          <ac:spMkLst>
            <pc:docMk/>
            <pc:sldMk cId="3940702632" sldId="345"/>
            <ac:spMk id="7" creationId="{A0250B62-73B2-400D-B4E1-8989EC7A620A}"/>
          </ac:spMkLst>
        </pc:spChg>
        <pc:spChg chg="mod">
          <ac:chgData name="なのは" userId="051dac8c41765054" providerId="LiveId" clId="{19F1204C-8CCF-458B-8CCF-C5566DEC597A}" dt="2021-01-22T07:22:22.704" v="172" actId="1076"/>
          <ac:spMkLst>
            <pc:docMk/>
            <pc:sldMk cId="3940702632" sldId="345"/>
            <ac:spMk id="9" creationId="{10F4127C-F1B6-4EAF-8308-1B30D7ADF089}"/>
          </ac:spMkLst>
        </pc:spChg>
      </pc:sldChg>
    </pc:docChg>
  </pc:docChgLst>
  <pc:docChgLst>
    <pc:chgData name="羽矢 なのは" userId="051dac8c41765054" providerId="LiveId" clId="{19F1204C-8CCF-458B-8CCF-C5566DEC597A}"/>
    <pc:docChg chg="modSld">
      <pc:chgData name="羽矢 なのは" userId="051dac8c41765054" providerId="LiveId" clId="{19F1204C-8CCF-458B-8CCF-C5566DEC597A}" dt="2021-01-07T06:54:58.637" v="1" actId="14100"/>
      <pc:docMkLst>
        <pc:docMk/>
      </pc:docMkLst>
      <pc:sldChg chg="modSp mod">
        <pc:chgData name="羽矢 なのは" userId="051dac8c41765054" providerId="LiveId" clId="{19F1204C-8CCF-458B-8CCF-C5566DEC597A}" dt="2021-01-07T06:54:58.637" v="1" actId="14100"/>
        <pc:sldMkLst>
          <pc:docMk/>
          <pc:sldMk cId="2149419536" sldId="339"/>
        </pc:sldMkLst>
        <pc:spChg chg="mod">
          <ac:chgData name="羽矢 なのは" userId="051dac8c41765054" providerId="LiveId" clId="{19F1204C-8CCF-458B-8CCF-C5566DEC597A}" dt="2021-01-07T06:54:58.637" v="1" actId="14100"/>
          <ac:spMkLst>
            <pc:docMk/>
            <pc:sldMk cId="2149419536" sldId="339"/>
            <ac:spMk id="3" creationId="{4D68BA42-6F8E-4A01-B055-5CA7D53FE60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D829B-C0A5-45D9-BFF2-6AD8A322AC34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6D1E-8907-4543-8B2E-733ABE2741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157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1" name="正解.wav"/>
          </p:stSnd>
        </p:sndAc>
      </p:transition>
    </mc:Choice>
    <mc:Fallback xmlns="">
      <p:transition spd="slow" advClick="0">
        <p:sndAc>
          <p:stSnd>
            <p:snd r:embed="rId3" name="正解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D829B-C0A5-45D9-BFF2-6AD8A322AC34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6D1E-8907-4543-8B2E-733ABE2741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651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1" name="正解.wav"/>
          </p:stSnd>
        </p:sndAc>
      </p:transition>
    </mc:Choice>
    <mc:Fallback xmlns="">
      <p:transition spd="slow" advClick="0">
        <p:sndAc>
          <p:stSnd>
            <p:snd r:embed="rId3" name="正解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D829B-C0A5-45D9-BFF2-6AD8A322AC34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6D1E-8907-4543-8B2E-733ABE2741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43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1" name="正解.wav"/>
          </p:stSnd>
        </p:sndAc>
      </p:transition>
    </mc:Choice>
    <mc:Fallback xmlns="">
      <p:transition spd="slow" advClick="0">
        <p:sndAc>
          <p:stSnd>
            <p:snd r:embed="rId3" name="正解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D829B-C0A5-45D9-BFF2-6AD8A322AC34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6D1E-8907-4543-8B2E-733ABE2741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23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1" name="正解.wav"/>
          </p:stSnd>
        </p:sndAc>
      </p:transition>
    </mc:Choice>
    <mc:Fallback xmlns="">
      <p:transition spd="slow" advClick="0">
        <p:sndAc>
          <p:stSnd>
            <p:snd r:embed="rId3" name="正解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D829B-C0A5-45D9-BFF2-6AD8A322AC34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6D1E-8907-4543-8B2E-733ABE2741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610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1" name="正解.wav"/>
          </p:stSnd>
        </p:sndAc>
      </p:transition>
    </mc:Choice>
    <mc:Fallback xmlns="">
      <p:transition spd="slow" advClick="0">
        <p:sndAc>
          <p:stSnd>
            <p:snd r:embed="rId3" name="正解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D829B-C0A5-45D9-BFF2-6AD8A322AC34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6D1E-8907-4543-8B2E-733ABE2741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423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1" name="正解.wav"/>
          </p:stSnd>
        </p:sndAc>
      </p:transition>
    </mc:Choice>
    <mc:Fallback xmlns="">
      <p:transition spd="slow" advClick="0">
        <p:sndAc>
          <p:stSnd>
            <p:snd r:embed="rId3" name="正解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D829B-C0A5-45D9-BFF2-6AD8A322AC34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6D1E-8907-4543-8B2E-733ABE2741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508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1" name="正解.wav"/>
          </p:stSnd>
        </p:sndAc>
      </p:transition>
    </mc:Choice>
    <mc:Fallback xmlns="">
      <p:transition spd="slow" advClick="0">
        <p:sndAc>
          <p:stSnd>
            <p:snd r:embed="rId3" name="正解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D829B-C0A5-45D9-BFF2-6AD8A322AC34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6D1E-8907-4543-8B2E-733ABE2741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134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1" name="正解.wav"/>
          </p:stSnd>
        </p:sndAc>
      </p:transition>
    </mc:Choice>
    <mc:Fallback xmlns="">
      <p:transition spd="slow" advClick="0">
        <p:sndAc>
          <p:stSnd>
            <p:snd r:embed="rId3" name="正解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D829B-C0A5-45D9-BFF2-6AD8A322AC34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6D1E-8907-4543-8B2E-733ABE2741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036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1" name="正解.wav"/>
          </p:stSnd>
        </p:sndAc>
      </p:transition>
    </mc:Choice>
    <mc:Fallback xmlns="">
      <p:transition spd="slow" advClick="0">
        <p:sndAc>
          <p:stSnd>
            <p:snd r:embed="rId3" name="正解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D829B-C0A5-45D9-BFF2-6AD8A322AC34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6D1E-8907-4543-8B2E-733ABE2741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455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1" name="正解.wav"/>
          </p:stSnd>
        </p:sndAc>
      </p:transition>
    </mc:Choice>
    <mc:Fallback xmlns="">
      <p:transition spd="slow" advClick="0">
        <p:sndAc>
          <p:stSnd>
            <p:snd r:embed="rId3" name="正解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D829B-C0A5-45D9-BFF2-6AD8A322AC34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6D1E-8907-4543-8B2E-733ABE2741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042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1" name="正解.wav"/>
          </p:stSnd>
        </p:sndAc>
      </p:transition>
    </mc:Choice>
    <mc:Fallback xmlns="">
      <p:transition spd="slow" advClick="0">
        <p:sndAc>
          <p:stSnd>
            <p:snd r:embed="rId3" name="正解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D829B-C0A5-45D9-BFF2-6AD8A322AC34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96D1E-8907-4543-8B2E-733ABE2741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742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13" name="正解.wav"/>
          </p:stSnd>
        </p:sndAc>
      </p:transition>
    </mc:Choice>
    <mc:Fallback xmlns="">
      <p:transition spd="slow" advClick="0">
        <p:sndAc>
          <p:stSnd>
            <p:snd r:embed="rId14" name="正解.wav"/>
          </p:stSnd>
        </p:sndAc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5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5.xml"/><Relationship Id="rId5" Type="http://schemas.openxmlformats.org/officeDocument/2006/relationships/slide" Target="slide34.xml"/><Relationship Id="rId4" Type="http://schemas.openxmlformats.org/officeDocument/2006/relationships/slide" Target="slide2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6.jpeg"/><Relationship Id="rId7" Type="http://schemas.openxmlformats.org/officeDocument/2006/relationships/slide" Target="slide5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16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6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5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5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6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5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5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6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5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5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6.jpeg"/><Relationship Id="rId7" Type="http://schemas.openxmlformats.org/officeDocument/2006/relationships/slide" Target="slide5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6.xml"/><Relationship Id="rId5" Type="http://schemas.openxmlformats.org/officeDocument/2006/relationships/slide" Target="slide26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5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5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6.xml"/><Relationship Id="rId5" Type="http://schemas.openxmlformats.org/officeDocument/2006/relationships/slide" Target="slide29.xml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5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6.xml"/><Relationship Id="rId5" Type="http://schemas.openxmlformats.org/officeDocument/2006/relationships/slide" Target="slide32.xml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5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56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6.jpeg"/><Relationship Id="rId7" Type="http://schemas.openxmlformats.org/officeDocument/2006/relationships/slide" Target="slide5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1.xml"/><Relationship Id="rId5" Type="http://schemas.openxmlformats.org/officeDocument/2006/relationships/slide" Target="slide38.xml"/><Relationship Id="rId4" Type="http://schemas.openxmlformats.org/officeDocument/2006/relationships/slide" Target="slide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7.xml"/><Relationship Id="rId5" Type="http://schemas.openxmlformats.org/officeDocument/2006/relationships/slide" Target="slide56.xml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5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5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6.xml"/><Relationship Id="rId5" Type="http://schemas.openxmlformats.org/officeDocument/2006/relationships/slide" Target="slide40.xml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5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6.xml"/><Relationship Id="rId5" Type="http://schemas.openxmlformats.org/officeDocument/2006/relationships/slide" Target="slide43.xml"/><Relationship Id="rId4" Type="http://schemas.openxmlformats.org/officeDocument/2006/relationships/slide" Target="slide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5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5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6.jpeg"/><Relationship Id="rId7" Type="http://schemas.openxmlformats.org/officeDocument/2006/relationships/slide" Target="slide5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2.xml"/><Relationship Id="rId5" Type="http://schemas.openxmlformats.org/officeDocument/2006/relationships/slide" Target="slide49.xml"/><Relationship Id="rId4" Type="http://schemas.openxmlformats.org/officeDocument/2006/relationships/slide" Target="slide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6.xml"/><Relationship Id="rId5" Type="http://schemas.openxmlformats.org/officeDocument/2006/relationships/slide" Target="slide48.xml"/><Relationship Id="rId4" Type="http://schemas.openxmlformats.org/officeDocument/2006/relationships/slide" Target="slide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5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5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6.xml"/><Relationship Id="rId5" Type="http://schemas.openxmlformats.org/officeDocument/2006/relationships/slide" Target="slide51.xml"/><Relationship Id="rId4" Type="http://schemas.openxmlformats.org/officeDocument/2006/relationships/slide" Target="slide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5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5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6.xml"/><Relationship Id="rId5" Type="http://schemas.openxmlformats.org/officeDocument/2006/relationships/slide" Target="slide54.xml"/><Relationship Id="rId4" Type="http://schemas.openxmlformats.org/officeDocument/2006/relationships/slide" Target="slide5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5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5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A4797C06-196E-4FA5-B8CD-475703E79983}"/>
              </a:ext>
            </a:extLst>
          </p:cNvPr>
          <p:cNvSpPr/>
          <p:nvPr/>
        </p:nvSpPr>
        <p:spPr>
          <a:xfrm>
            <a:off x="561474" y="1963654"/>
            <a:ext cx="5358063" cy="618573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詐欺サイトには</a:t>
            </a:r>
            <a:endParaRPr kumimoji="1" lang="en-US" altLang="ja-JP" sz="28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800" u="sng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間違っている文字</a:t>
            </a:r>
            <a:r>
              <a:rPr kumimoji="1" lang="ja-JP" altLang="en-US" sz="28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や</a:t>
            </a:r>
            <a:endParaRPr kumimoji="1" lang="en-US" altLang="ja-JP" sz="28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800" u="sng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よくわからない言葉</a:t>
            </a:r>
            <a:r>
              <a:rPr kumimoji="1" lang="ja-JP" altLang="en-US" sz="28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が</a:t>
            </a:r>
            <a:endParaRPr kumimoji="1" lang="en-US" altLang="ja-JP" sz="28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8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使われていることが</a:t>
            </a:r>
            <a:endParaRPr kumimoji="1" lang="en-US" altLang="ja-JP" sz="28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8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よくあります。</a:t>
            </a:r>
            <a:endParaRPr kumimoji="1" lang="en-US" altLang="ja-JP" sz="28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28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8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次の画面の中から</a:t>
            </a:r>
            <a:endParaRPr kumimoji="1" lang="en-US" altLang="ja-JP" sz="28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800" u="sng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間違っている文字</a:t>
            </a:r>
            <a:r>
              <a:rPr kumimoji="1" lang="ja-JP" altLang="en-US" sz="28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や</a:t>
            </a:r>
          </a:p>
          <a:p>
            <a:r>
              <a:rPr kumimoji="1" lang="ja-JP" altLang="en-US" sz="2800" u="sng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よくわからない言葉</a:t>
            </a:r>
            <a:r>
              <a:rPr kumimoji="1" lang="ja-JP" altLang="en-US" sz="28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</a:t>
            </a:r>
            <a:endParaRPr kumimoji="1" lang="en-US" altLang="ja-JP" sz="28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8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見つけましょう。</a:t>
            </a:r>
            <a:endParaRPr kumimoji="1" lang="en-US" altLang="ja-JP" sz="28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endParaRPr kumimoji="1" lang="en-US" altLang="ja-JP" sz="36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2050" name="Picture 2" descr="ハローワークのイラスト「端末で仕事を探す女性」">
            <a:extLst>
              <a:ext uri="{FF2B5EF4-FFF2-40B4-BE49-F238E27FC236}">
                <a16:creationId xmlns:a16="http://schemas.microsoft.com/office/drawing/2014/main" id="{6C67E9A3-33DC-44AE-AB11-4535D0A52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9295" y="6768265"/>
            <a:ext cx="38100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7A1F6F94-A750-4336-97B8-D77E9F52AA0E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5" name="動作設定ボタン: 空白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5ED2E21-5612-48C5-83AF-2FACE4A2F10B}"/>
              </a:ext>
            </a:extLst>
          </p:cNvPr>
          <p:cNvSpPr/>
          <p:nvPr/>
        </p:nvSpPr>
        <p:spPr>
          <a:xfrm>
            <a:off x="4957010" y="11189368"/>
            <a:ext cx="1900989" cy="1002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206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A0250B62-73B2-400D-B4E1-8989EC7A620A}"/>
              </a:ext>
            </a:extLst>
          </p:cNvPr>
          <p:cNvSpPr/>
          <p:nvPr/>
        </p:nvSpPr>
        <p:spPr>
          <a:xfrm>
            <a:off x="725905" y="705852"/>
            <a:ext cx="5406189" cy="9144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次の画面には</a:t>
            </a:r>
            <a:endParaRPr kumimoji="1"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間違いが</a:t>
            </a:r>
            <a:r>
              <a:rPr kumimoji="1" lang="ja-JP" altLang="en-US" sz="28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４つ</a:t>
            </a:r>
            <a:r>
              <a:rPr kumimoji="1"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あります。</a:t>
            </a:r>
            <a:endParaRPr kumimoji="1"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間違っている文字や</a:t>
            </a:r>
            <a:endParaRPr kumimoji="1"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よくわからない言葉だと</a:t>
            </a:r>
            <a:endParaRPr kumimoji="1"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思うところを</a:t>
            </a:r>
            <a:endParaRPr kumimoji="1"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クリックしましょう。</a:t>
            </a:r>
            <a:endParaRPr kumimoji="1"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わからないときには</a:t>
            </a:r>
            <a:endParaRPr kumimoji="1"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画面の右上にある</a:t>
            </a:r>
            <a:endParaRPr kumimoji="1"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をクリックしましょう。</a:t>
            </a:r>
            <a:endParaRPr kumimoji="1"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endParaRPr kumimoji="1" lang="ja-JP" altLang="en-US" sz="3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" name="矢印: 五方向 7">
            <a:extLst>
              <a:ext uri="{FF2B5EF4-FFF2-40B4-BE49-F238E27FC236}">
                <a16:creationId xmlns:a16="http://schemas.microsoft.com/office/drawing/2014/main" id="{2A12168F-F450-48D0-A2FC-EF3B78BDFBFE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pic>
        <p:nvPicPr>
          <p:cNvPr id="3078" name="Picture 6" descr="座りながらスマホを使う人のイラスト（女性）">
            <a:extLst>
              <a:ext uri="{FF2B5EF4-FFF2-40B4-BE49-F238E27FC236}">
                <a16:creationId xmlns:a16="http://schemas.microsoft.com/office/drawing/2014/main" id="{2690D138-81F5-4323-BA28-445D7AA47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49179" y="8157410"/>
            <a:ext cx="33051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動作設定ボタン: 空白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8A07AA4-96E5-4CF4-A77C-6FBC9E240053}"/>
              </a:ext>
            </a:extLst>
          </p:cNvPr>
          <p:cNvSpPr/>
          <p:nvPr/>
        </p:nvSpPr>
        <p:spPr>
          <a:xfrm>
            <a:off x="4844716" y="11165306"/>
            <a:ext cx="2013284" cy="10266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10F4127C-F1B6-4EAF-8308-1B30D7ADF089}"/>
              </a:ext>
            </a:extLst>
          </p:cNvPr>
          <p:cNvSpPr/>
          <p:nvPr/>
        </p:nvSpPr>
        <p:spPr>
          <a:xfrm>
            <a:off x="1042988" y="6673516"/>
            <a:ext cx="2903620" cy="56147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わからない</a:t>
            </a:r>
          </a:p>
        </p:txBody>
      </p:sp>
    </p:spTree>
    <p:extLst>
      <p:ext uri="{BB962C8B-B14F-4D97-AF65-F5344CB8AC3E}">
        <p14:creationId xmlns:p14="http://schemas.microsoft.com/office/powerpoint/2010/main" val="394070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4D4C339-8F74-46D0-9201-35E9ECA51E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021" y="1503945"/>
            <a:ext cx="6079958" cy="6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3A787F8B-0ED9-4F03-8173-4D776F2D64F8}"/>
              </a:ext>
            </a:extLst>
          </p:cNvPr>
          <p:cNvSpPr/>
          <p:nvPr/>
        </p:nvSpPr>
        <p:spPr>
          <a:xfrm>
            <a:off x="3429000" y="1536029"/>
            <a:ext cx="2971800" cy="6898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わからない</a:t>
            </a:r>
          </a:p>
        </p:txBody>
      </p:sp>
      <p:sp>
        <p:nvSpPr>
          <p:cNvPr id="2" name="動作設定ボタン: 空白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44D2566-FEDF-4FCC-825E-8EDCBD6DF90B}"/>
              </a:ext>
            </a:extLst>
          </p:cNvPr>
          <p:cNvSpPr/>
          <p:nvPr/>
        </p:nvSpPr>
        <p:spPr>
          <a:xfrm>
            <a:off x="3048000" y="3625516"/>
            <a:ext cx="497305" cy="481263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動作設定ボタン: 空白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B794C937-2F37-4DD8-8C75-3E032CB6FA11}"/>
              </a:ext>
            </a:extLst>
          </p:cNvPr>
          <p:cNvSpPr/>
          <p:nvPr/>
        </p:nvSpPr>
        <p:spPr>
          <a:xfrm>
            <a:off x="5085347" y="3625516"/>
            <a:ext cx="497305" cy="481263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動作設定ボタン: 空白 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4BEE4D32-B975-4E7D-B50F-82909ED372FC}"/>
              </a:ext>
            </a:extLst>
          </p:cNvPr>
          <p:cNvSpPr/>
          <p:nvPr/>
        </p:nvSpPr>
        <p:spPr>
          <a:xfrm>
            <a:off x="930442" y="5506455"/>
            <a:ext cx="433137" cy="58954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動作設定ボタン: 空白 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2D640036-1F10-4748-B073-693D73BC46F0}"/>
              </a:ext>
            </a:extLst>
          </p:cNvPr>
          <p:cNvSpPr/>
          <p:nvPr/>
        </p:nvSpPr>
        <p:spPr>
          <a:xfrm>
            <a:off x="2374232" y="5935579"/>
            <a:ext cx="433137" cy="58954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動作設定ボタン: 空白 7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0D3F9D2B-7CA5-40F5-8D11-06A32C139C6D}"/>
              </a:ext>
            </a:extLst>
          </p:cNvPr>
          <p:cNvSpPr/>
          <p:nvPr/>
        </p:nvSpPr>
        <p:spPr>
          <a:xfrm>
            <a:off x="3160295" y="1251284"/>
            <a:ext cx="3481137" cy="13635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133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4D4C339-8F74-46D0-9201-35E9ECA51E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021" y="1503945"/>
            <a:ext cx="6079958" cy="6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4CF7AD3-86BC-45D0-BA62-95FA0D047ECB}"/>
              </a:ext>
            </a:extLst>
          </p:cNvPr>
          <p:cNvSpPr txBox="1"/>
          <p:nvPr/>
        </p:nvSpPr>
        <p:spPr>
          <a:xfrm>
            <a:off x="2951748" y="3561347"/>
            <a:ext cx="72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D8ED7655-8518-4DB0-AD26-94DB3C3731C1}"/>
              </a:ext>
            </a:extLst>
          </p:cNvPr>
          <p:cNvSpPr/>
          <p:nvPr/>
        </p:nvSpPr>
        <p:spPr>
          <a:xfrm>
            <a:off x="3429000" y="1536029"/>
            <a:ext cx="2971800" cy="6898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わからない</a:t>
            </a:r>
          </a:p>
        </p:txBody>
      </p:sp>
      <p:sp>
        <p:nvSpPr>
          <p:cNvPr id="2" name="動作設定ボタン: 空白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B8797D6E-2667-4BC6-949E-A53B7E94A4B6}"/>
              </a:ext>
            </a:extLst>
          </p:cNvPr>
          <p:cNvSpPr/>
          <p:nvPr/>
        </p:nvSpPr>
        <p:spPr>
          <a:xfrm>
            <a:off x="5021179" y="3561347"/>
            <a:ext cx="545432" cy="68981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動作設定ボタン: 空白 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D865791-7536-4428-BFCF-E3AAAD5DDB3E}"/>
              </a:ext>
            </a:extLst>
          </p:cNvPr>
          <p:cNvSpPr/>
          <p:nvPr/>
        </p:nvSpPr>
        <p:spPr>
          <a:xfrm>
            <a:off x="878305" y="5598695"/>
            <a:ext cx="485273" cy="4973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動作設定ボタン: 空白 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FE2BFE0E-EBE2-4D93-B90B-2BDC0756DD5B}"/>
              </a:ext>
            </a:extLst>
          </p:cNvPr>
          <p:cNvSpPr/>
          <p:nvPr/>
        </p:nvSpPr>
        <p:spPr>
          <a:xfrm>
            <a:off x="2374232" y="5983705"/>
            <a:ext cx="368968" cy="35292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動作設定ボタン: 空白 7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BAC3E9BE-D1D6-41EA-902C-571FA3285547}"/>
              </a:ext>
            </a:extLst>
          </p:cNvPr>
          <p:cNvSpPr/>
          <p:nvPr/>
        </p:nvSpPr>
        <p:spPr>
          <a:xfrm>
            <a:off x="3160295" y="1251284"/>
            <a:ext cx="3481137" cy="13635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22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8" name="正解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4D4C339-8F74-46D0-9201-35E9ECA51E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021" y="1503945"/>
            <a:ext cx="6079958" cy="6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4CF7AD3-86BC-45D0-BA62-95FA0D047ECB}"/>
              </a:ext>
            </a:extLst>
          </p:cNvPr>
          <p:cNvSpPr txBox="1"/>
          <p:nvPr/>
        </p:nvSpPr>
        <p:spPr>
          <a:xfrm>
            <a:off x="2951748" y="356134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38AFDC-44A5-4CDB-A6D5-AD85D5180BB5}"/>
              </a:ext>
            </a:extLst>
          </p:cNvPr>
          <p:cNvSpPr txBox="1"/>
          <p:nvPr/>
        </p:nvSpPr>
        <p:spPr>
          <a:xfrm>
            <a:off x="4940969" y="3561347"/>
            <a:ext cx="72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E6A4A16A-6F20-4AA9-A6AF-E7D11613E969}"/>
              </a:ext>
            </a:extLst>
          </p:cNvPr>
          <p:cNvSpPr/>
          <p:nvPr/>
        </p:nvSpPr>
        <p:spPr>
          <a:xfrm>
            <a:off x="3429000" y="1536029"/>
            <a:ext cx="2971800" cy="6898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わからない</a:t>
            </a:r>
          </a:p>
        </p:txBody>
      </p:sp>
      <p:sp>
        <p:nvSpPr>
          <p:cNvPr id="2" name="動作設定ボタン: 空白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78F7E77E-AAC8-40D8-A3EC-93BEF4DA5B9F}"/>
              </a:ext>
            </a:extLst>
          </p:cNvPr>
          <p:cNvSpPr/>
          <p:nvPr/>
        </p:nvSpPr>
        <p:spPr>
          <a:xfrm>
            <a:off x="946483" y="5582652"/>
            <a:ext cx="497305" cy="51334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動作設定ボタン: 空白 6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1A0F42C6-09E6-40CC-9A13-BBD6AC7CAF65}"/>
              </a:ext>
            </a:extLst>
          </p:cNvPr>
          <p:cNvSpPr/>
          <p:nvPr/>
        </p:nvSpPr>
        <p:spPr>
          <a:xfrm>
            <a:off x="2374232" y="5951621"/>
            <a:ext cx="417094" cy="4331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動作設定ボタン: 空白 7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EE52953A-4DD3-405C-BB0E-5298DBF2A66B}"/>
              </a:ext>
            </a:extLst>
          </p:cNvPr>
          <p:cNvSpPr/>
          <p:nvPr/>
        </p:nvSpPr>
        <p:spPr>
          <a:xfrm>
            <a:off x="3160295" y="1251284"/>
            <a:ext cx="3481137" cy="13635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939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7" name="正解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4D4C339-8F74-46D0-9201-35E9ECA51E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021" y="1503945"/>
            <a:ext cx="6079958" cy="6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4CF7AD3-86BC-45D0-BA62-95FA0D047ECB}"/>
              </a:ext>
            </a:extLst>
          </p:cNvPr>
          <p:cNvSpPr txBox="1"/>
          <p:nvPr/>
        </p:nvSpPr>
        <p:spPr>
          <a:xfrm>
            <a:off x="2951748" y="356134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38AFDC-44A5-4CDB-A6D5-AD85D5180BB5}"/>
              </a:ext>
            </a:extLst>
          </p:cNvPr>
          <p:cNvSpPr txBox="1"/>
          <p:nvPr/>
        </p:nvSpPr>
        <p:spPr>
          <a:xfrm>
            <a:off x="4940969" y="3561347"/>
            <a:ext cx="72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3878DE8-867F-4CB7-871C-E13F397BF447}"/>
              </a:ext>
            </a:extLst>
          </p:cNvPr>
          <p:cNvSpPr txBox="1"/>
          <p:nvPr/>
        </p:nvSpPr>
        <p:spPr>
          <a:xfrm>
            <a:off x="810127" y="555858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30470C77-16F0-4965-A083-6B8DD308EA78}"/>
              </a:ext>
            </a:extLst>
          </p:cNvPr>
          <p:cNvSpPr/>
          <p:nvPr/>
        </p:nvSpPr>
        <p:spPr>
          <a:xfrm>
            <a:off x="3429000" y="1536029"/>
            <a:ext cx="2971800" cy="6898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わからない</a:t>
            </a:r>
          </a:p>
        </p:txBody>
      </p:sp>
      <p:sp>
        <p:nvSpPr>
          <p:cNvPr id="2" name="動作設定ボタン: 空白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404D1D79-BBE0-4C33-BBD5-E18D222158C2}"/>
              </a:ext>
            </a:extLst>
          </p:cNvPr>
          <p:cNvSpPr/>
          <p:nvPr/>
        </p:nvSpPr>
        <p:spPr>
          <a:xfrm>
            <a:off x="2326106" y="5935579"/>
            <a:ext cx="545432" cy="4491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動作設定ボタン: 空白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FE5CF6C4-DF7D-4831-B495-C9F926C3E5CE}"/>
              </a:ext>
            </a:extLst>
          </p:cNvPr>
          <p:cNvSpPr/>
          <p:nvPr/>
        </p:nvSpPr>
        <p:spPr>
          <a:xfrm>
            <a:off x="3160295" y="1251284"/>
            <a:ext cx="3481137" cy="13635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325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5" name="正解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4D4C339-8F74-46D0-9201-35E9ECA51E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021" y="1503945"/>
            <a:ext cx="6079958" cy="6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4CF7AD3-86BC-45D0-BA62-95FA0D047ECB}"/>
              </a:ext>
            </a:extLst>
          </p:cNvPr>
          <p:cNvSpPr txBox="1"/>
          <p:nvPr/>
        </p:nvSpPr>
        <p:spPr>
          <a:xfrm>
            <a:off x="2951748" y="356134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38AFDC-44A5-4CDB-A6D5-AD85D5180BB5}"/>
              </a:ext>
            </a:extLst>
          </p:cNvPr>
          <p:cNvSpPr txBox="1"/>
          <p:nvPr/>
        </p:nvSpPr>
        <p:spPr>
          <a:xfrm>
            <a:off x="4940969" y="3561347"/>
            <a:ext cx="72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5ECF4AB-A5CA-45E0-B8C1-369C907EF153}"/>
              </a:ext>
            </a:extLst>
          </p:cNvPr>
          <p:cNvSpPr txBox="1"/>
          <p:nvPr/>
        </p:nvSpPr>
        <p:spPr>
          <a:xfrm>
            <a:off x="2254121" y="585536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F09D7FC6-7F58-4AB2-B164-E006B0EA751C}"/>
              </a:ext>
            </a:extLst>
          </p:cNvPr>
          <p:cNvSpPr/>
          <p:nvPr/>
        </p:nvSpPr>
        <p:spPr>
          <a:xfrm>
            <a:off x="3429000" y="1536029"/>
            <a:ext cx="2971800" cy="6898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わからない</a:t>
            </a:r>
          </a:p>
        </p:txBody>
      </p:sp>
      <p:sp>
        <p:nvSpPr>
          <p:cNvPr id="8" name="動作設定ボタン: 空白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F988F48-FC7E-46FB-A4BC-CA70E4280F55}"/>
              </a:ext>
            </a:extLst>
          </p:cNvPr>
          <p:cNvSpPr/>
          <p:nvPr/>
        </p:nvSpPr>
        <p:spPr>
          <a:xfrm>
            <a:off x="866274" y="5678905"/>
            <a:ext cx="561473" cy="41709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動作設定ボタン: 空白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8D595626-F7AC-450B-9831-8F0D0E285E84}"/>
              </a:ext>
            </a:extLst>
          </p:cNvPr>
          <p:cNvSpPr/>
          <p:nvPr/>
        </p:nvSpPr>
        <p:spPr>
          <a:xfrm>
            <a:off x="3160295" y="1251284"/>
            <a:ext cx="3481137" cy="13635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529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5" name="正解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4D4C339-8F74-46D0-9201-35E9ECA51E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021" y="1503945"/>
            <a:ext cx="6079958" cy="6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4CF7AD3-86BC-45D0-BA62-95FA0D047ECB}"/>
              </a:ext>
            </a:extLst>
          </p:cNvPr>
          <p:cNvSpPr txBox="1"/>
          <p:nvPr/>
        </p:nvSpPr>
        <p:spPr>
          <a:xfrm>
            <a:off x="2951748" y="356134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BC8383D-72F5-4D96-A598-918E18F00152}"/>
              </a:ext>
            </a:extLst>
          </p:cNvPr>
          <p:cNvSpPr txBox="1"/>
          <p:nvPr/>
        </p:nvSpPr>
        <p:spPr>
          <a:xfrm>
            <a:off x="794288" y="5502442"/>
            <a:ext cx="874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18601468-EB02-4DEE-9E34-6DB2C50EE7F2}"/>
              </a:ext>
            </a:extLst>
          </p:cNvPr>
          <p:cNvSpPr/>
          <p:nvPr/>
        </p:nvSpPr>
        <p:spPr>
          <a:xfrm>
            <a:off x="3429000" y="1536029"/>
            <a:ext cx="2971800" cy="6898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わからない</a:t>
            </a:r>
          </a:p>
        </p:txBody>
      </p:sp>
      <p:sp>
        <p:nvSpPr>
          <p:cNvPr id="7" name="動作設定ボタン: 空白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6B950BA-F772-4FB9-9F31-4DB7AABB6528}"/>
              </a:ext>
            </a:extLst>
          </p:cNvPr>
          <p:cNvSpPr/>
          <p:nvPr/>
        </p:nvSpPr>
        <p:spPr>
          <a:xfrm>
            <a:off x="5101389" y="3561347"/>
            <a:ext cx="449179" cy="57751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動作設定ボタン: 空白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31302185-E5FD-4B77-A66D-960C0E0F18C8}"/>
              </a:ext>
            </a:extLst>
          </p:cNvPr>
          <p:cNvSpPr/>
          <p:nvPr/>
        </p:nvSpPr>
        <p:spPr>
          <a:xfrm>
            <a:off x="2326105" y="5903495"/>
            <a:ext cx="497306" cy="561473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動作設定ボタン: 空白 8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4EB06B0B-4AAE-4DB1-8AD9-F0CD8F7CE6D4}"/>
              </a:ext>
            </a:extLst>
          </p:cNvPr>
          <p:cNvSpPr/>
          <p:nvPr/>
        </p:nvSpPr>
        <p:spPr>
          <a:xfrm>
            <a:off x="3160295" y="1251284"/>
            <a:ext cx="3481137" cy="13635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015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7" name="正解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4D4C339-8F74-46D0-9201-35E9ECA51E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021" y="1503945"/>
            <a:ext cx="6079958" cy="6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4CF7AD3-86BC-45D0-BA62-95FA0D047ECB}"/>
              </a:ext>
            </a:extLst>
          </p:cNvPr>
          <p:cNvSpPr txBox="1"/>
          <p:nvPr/>
        </p:nvSpPr>
        <p:spPr>
          <a:xfrm>
            <a:off x="2951748" y="356134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38AFDC-44A5-4CDB-A6D5-AD85D5180BB5}"/>
              </a:ext>
            </a:extLst>
          </p:cNvPr>
          <p:cNvSpPr txBox="1"/>
          <p:nvPr/>
        </p:nvSpPr>
        <p:spPr>
          <a:xfrm>
            <a:off x="4940969" y="3561347"/>
            <a:ext cx="72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5ECF4AB-A5CA-45E0-B8C1-369C907EF153}"/>
              </a:ext>
            </a:extLst>
          </p:cNvPr>
          <p:cNvSpPr txBox="1"/>
          <p:nvPr/>
        </p:nvSpPr>
        <p:spPr>
          <a:xfrm>
            <a:off x="794290" y="550244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5344E428-3E12-434E-8E77-C70606B5E748}"/>
              </a:ext>
            </a:extLst>
          </p:cNvPr>
          <p:cNvSpPr/>
          <p:nvPr/>
        </p:nvSpPr>
        <p:spPr>
          <a:xfrm>
            <a:off x="3429000" y="1536029"/>
            <a:ext cx="2971800" cy="6898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わからない</a:t>
            </a:r>
          </a:p>
        </p:txBody>
      </p:sp>
      <p:sp>
        <p:nvSpPr>
          <p:cNvPr id="2" name="動作設定ボタン: 空白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FA655E59-DEF2-4109-8E04-6A7C4D382DC0}"/>
              </a:ext>
            </a:extLst>
          </p:cNvPr>
          <p:cNvSpPr/>
          <p:nvPr/>
        </p:nvSpPr>
        <p:spPr>
          <a:xfrm>
            <a:off x="2261937" y="5967663"/>
            <a:ext cx="529389" cy="4331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動作設定ボタン: 空白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18ECF13-7CC2-4F59-BF44-A9E3EF565B32}"/>
              </a:ext>
            </a:extLst>
          </p:cNvPr>
          <p:cNvSpPr/>
          <p:nvPr/>
        </p:nvSpPr>
        <p:spPr>
          <a:xfrm>
            <a:off x="3160295" y="1251284"/>
            <a:ext cx="3481137" cy="13635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76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5" name="正解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4D4C339-8F74-46D0-9201-35E9ECA51E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021" y="1503945"/>
            <a:ext cx="6079958" cy="6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4CF7AD3-86BC-45D0-BA62-95FA0D047ECB}"/>
              </a:ext>
            </a:extLst>
          </p:cNvPr>
          <p:cNvSpPr txBox="1"/>
          <p:nvPr/>
        </p:nvSpPr>
        <p:spPr>
          <a:xfrm>
            <a:off x="2951748" y="356134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5ECF4AB-A5CA-45E0-B8C1-369C907EF153}"/>
              </a:ext>
            </a:extLst>
          </p:cNvPr>
          <p:cNvSpPr txBox="1"/>
          <p:nvPr/>
        </p:nvSpPr>
        <p:spPr>
          <a:xfrm>
            <a:off x="2254121" y="585536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38AD00-C497-4362-894F-2418B10AC7DD}"/>
              </a:ext>
            </a:extLst>
          </p:cNvPr>
          <p:cNvSpPr txBox="1"/>
          <p:nvPr/>
        </p:nvSpPr>
        <p:spPr>
          <a:xfrm>
            <a:off x="802310" y="550142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B83E277E-EFFF-4DD7-B2F3-7E7003FC2373}"/>
              </a:ext>
            </a:extLst>
          </p:cNvPr>
          <p:cNvSpPr/>
          <p:nvPr/>
        </p:nvSpPr>
        <p:spPr>
          <a:xfrm>
            <a:off x="3429000" y="1536029"/>
            <a:ext cx="2971800" cy="6898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わからない</a:t>
            </a:r>
          </a:p>
        </p:txBody>
      </p:sp>
      <p:sp>
        <p:nvSpPr>
          <p:cNvPr id="9" name="動作設定ボタン: 空白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25B71342-5BA7-44C0-8D8F-9F0E221AB2A9}"/>
              </a:ext>
            </a:extLst>
          </p:cNvPr>
          <p:cNvSpPr/>
          <p:nvPr/>
        </p:nvSpPr>
        <p:spPr>
          <a:xfrm>
            <a:off x="4973053" y="3561347"/>
            <a:ext cx="497305" cy="5614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動作設定ボタン: 空白 9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1377FEF6-E855-49A5-A996-FF8A86DE88D4}"/>
              </a:ext>
            </a:extLst>
          </p:cNvPr>
          <p:cNvSpPr/>
          <p:nvPr/>
        </p:nvSpPr>
        <p:spPr>
          <a:xfrm>
            <a:off x="3160295" y="1251284"/>
            <a:ext cx="3481137" cy="13635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864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5" name="正解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4D4C339-8F74-46D0-9201-35E9ECA51E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021" y="1503945"/>
            <a:ext cx="6079958" cy="6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4CF7AD3-86BC-45D0-BA62-95FA0D047ECB}"/>
              </a:ext>
            </a:extLst>
          </p:cNvPr>
          <p:cNvSpPr txBox="1"/>
          <p:nvPr/>
        </p:nvSpPr>
        <p:spPr>
          <a:xfrm>
            <a:off x="2951748" y="356134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5ECF4AB-A5CA-45E0-B8C1-369C907EF153}"/>
              </a:ext>
            </a:extLst>
          </p:cNvPr>
          <p:cNvSpPr txBox="1"/>
          <p:nvPr/>
        </p:nvSpPr>
        <p:spPr>
          <a:xfrm>
            <a:off x="2254121" y="585536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2053E9AB-5A02-4CE5-AC71-29E3E3C1FE04}"/>
              </a:ext>
            </a:extLst>
          </p:cNvPr>
          <p:cNvSpPr/>
          <p:nvPr/>
        </p:nvSpPr>
        <p:spPr>
          <a:xfrm>
            <a:off x="3429000" y="1536029"/>
            <a:ext cx="2971800" cy="6898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わからない</a:t>
            </a:r>
          </a:p>
        </p:txBody>
      </p:sp>
      <p:sp>
        <p:nvSpPr>
          <p:cNvPr id="2" name="動作設定ボタン: 空白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E33C4964-D228-4904-AA6A-9804778DBCA2}"/>
              </a:ext>
            </a:extLst>
          </p:cNvPr>
          <p:cNvSpPr/>
          <p:nvPr/>
        </p:nvSpPr>
        <p:spPr>
          <a:xfrm>
            <a:off x="5085347" y="3561347"/>
            <a:ext cx="449179" cy="5614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動作設定ボタン: 空白 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DCA57FD9-6605-4B23-BC82-2BD4169C3838}"/>
              </a:ext>
            </a:extLst>
          </p:cNvPr>
          <p:cNvSpPr/>
          <p:nvPr/>
        </p:nvSpPr>
        <p:spPr>
          <a:xfrm>
            <a:off x="978568" y="5582653"/>
            <a:ext cx="497306" cy="51334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動作設定ボタン: 空白 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9D44017B-D5B3-4801-AECD-8E5FA36CA8EA}"/>
              </a:ext>
            </a:extLst>
          </p:cNvPr>
          <p:cNvSpPr/>
          <p:nvPr/>
        </p:nvSpPr>
        <p:spPr>
          <a:xfrm>
            <a:off x="3160295" y="1251284"/>
            <a:ext cx="3481137" cy="13635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996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7" name="正解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CABEEBDE-736A-4229-8285-6C33F877B11D}"/>
              </a:ext>
            </a:extLst>
          </p:cNvPr>
          <p:cNvSpPr/>
          <p:nvPr/>
        </p:nvSpPr>
        <p:spPr>
          <a:xfrm>
            <a:off x="725905" y="705852"/>
            <a:ext cx="5406189" cy="9144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今から出てくる画面には</a:t>
            </a:r>
            <a:endParaRPr kumimoji="1"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間違いが</a:t>
            </a:r>
            <a:r>
              <a:rPr kumimoji="1" lang="ja-JP" altLang="en-US" sz="28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１つ</a:t>
            </a:r>
            <a:r>
              <a:rPr kumimoji="1"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あります。</a:t>
            </a:r>
            <a:endParaRPr kumimoji="1"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間違っている文字や</a:t>
            </a:r>
            <a:endParaRPr kumimoji="1"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よくわからない言葉だと</a:t>
            </a:r>
            <a:endParaRPr kumimoji="1"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思うところを</a:t>
            </a:r>
            <a:endParaRPr kumimoji="1"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クリックしましょう。</a:t>
            </a:r>
            <a:endParaRPr kumimoji="1"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わからないときには</a:t>
            </a:r>
            <a:endParaRPr kumimoji="1"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画面の右上にある</a:t>
            </a:r>
            <a:endParaRPr kumimoji="1"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をクリックしましょう。</a:t>
            </a:r>
            <a:endParaRPr kumimoji="1"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endParaRPr kumimoji="1" lang="ja-JP" altLang="en-US" sz="3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3078" name="Picture 6" descr="座りながらスマホを使う人のイラスト（女性）">
            <a:extLst>
              <a:ext uri="{FF2B5EF4-FFF2-40B4-BE49-F238E27FC236}">
                <a16:creationId xmlns:a16="http://schemas.microsoft.com/office/drawing/2014/main" id="{2690D138-81F5-4323-BA28-445D7AA47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5840" y="8297778"/>
            <a:ext cx="33051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4C4FC74D-2CE4-4E27-91C1-4287ADC26C74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3" name="動作設定ボタン: 空白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876186E-2481-4EFA-85BF-059F801EF67E}"/>
              </a:ext>
            </a:extLst>
          </p:cNvPr>
          <p:cNvSpPr/>
          <p:nvPr/>
        </p:nvSpPr>
        <p:spPr>
          <a:xfrm>
            <a:off x="4860758" y="11229473"/>
            <a:ext cx="1997242" cy="92452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5561D25F-7875-493E-8631-FECC2CA4DF08}"/>
              </a:ext>
            </a:extLst>
          </p:cNvPr>
          <p:cNvSpPr/>
          <p:nvPr/>
        </p:nvSpPr>
        <p:spPr>
          <a:xfrm>
            <a:off x="1058779" y="6613859"/>
            <a:ext cx="2534652" cy="60859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わからない</a:t>
            </a:r>
          </a:p>
        </p:txBody>
      </p:sp>
    </p:spTree>
    <p:extLst>
      <p:ext uri="{BB962C8B-B14F-4D97-AF65-F5344CB8AC3E}">
        <p14:creationId xmlns:p14="http://schemas.microsoft.com/office/powerpoint/2010/main" val="66696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4D4C339-8F74-46D0-9201-35E9ECA51E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021" y="1503945"/>
            <a:ext cx="6079958" cy="6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4CF7AD3-86BC-45D0-BA62-95FA0D047ECB}"/>
              </a:ext>
            </a:extLst>
          </p:cNvPr>
          <p:cNvSpPr txBox="1"/>
          <p:nvPr/>
        </p:nvSpPr>
        <p:spPr>
          <a:xfrm>
            <a:off x="2951748" y="356134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38AFDC-44A5-4CDB-A6D5-AD85D5180BB5}"/>
              </a:ext>
            </a:extLst>
          </p:cNvPr>
          <p:cNvSpPr txBox="1"/>
          <p:nvPr/>
        </p:nvSpPr>
        <p:spPr>
          <a:xfrm>
            <a:off x="4940969" y="3561347"/>
            <a:ext cx="72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5ECF4AB-A5CA-45E0-B8C1-369C907EF153}"/>
              </a:ext>
            </a:extLst>
          </p:cNvPr>
          <p:cNvSpPr txBox="1"/>
          <p:nvPr/>
        </p:nvSpPr>
        <p:spPr>
          <a:xfrm>
            <a:off x="2254121" y="585536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C97634BF-5CE6-4BBC-B195-4CC6C663C986}"/>
              </a:ext>
            </a:extLst>
          </p:cNvPr>
          <p:cNvSpPr/>
          <p:nvPr/>
        </p:nvSpPr>
        <p:spPr>
          <a:xfrm>
            <a:off x="3429000" y="1536029"/>
            <a:ext cx="2971800" cy="6898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わからない</a:t>
            </a:r>
          </a:p>
        </p:txBody>
      </p:sp>
      <p:sp>
        <p:nvSpPr>
          <p:cNvPr id="2" name="動作設定ボタン: 空白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8F412BAE-2FB4-4974-AF48-81E1A7A73B5B}"/>
              </a:ext>
            </a:extLst>
          </p:cNvPr>
          <p:cNvSpPr/>
          <p:nvPr/>
        </p:nvSpPr>
        <p:spPr>
          <a:xfrm>
            <a:off x="930442" y="5694947"/>
            <a:ext cx="433137" cy="401053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動作設定ボタン: 空白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EE500E88-0243-4D89-9759-F0939D134A1D}"/>
              </a:ext>
            </a:extLst>
          </p:cNvPr>
          <p:cNvSpPr/>
          <p:nvPr/>
        </p:nvSpPr>
        <p:spPr>
          <a:xfrm>
            <a:off x="3160295" y="1251284"/>
            <a:ext cx="3481137" cy="13635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67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5" name="正解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4D4C339-8F74-46D0-9201-35E9ECA51E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021" y="1503945"/>
            <a:ext cx="6079958" cy="6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4CF7AD3-86BC-45D0-BA62-95FA0D047ECB}"/>
              </a:ext>
            </a:extLst>
          </p:cNvPr>
          <p:cNvSpPr txBox="1"/>
          <p:nvPr/>
        </p:nvSpPr>
        <p:spPr>
          <a:xfrm>
            <a:off x="2951748" y="356134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5ECF4AB-A5CA-45E0-B8C1-369C907EF153}"/>
              </a:ext>
            </a:extLst>
          </p:cNvPr>
          <p:cNvSpPr txBox="1"/>
          <p:nvPr/>
        </p:nvSpPr>
        <p:spPr>
          <a:xfrm>
            <a:off x="2254121" y="585536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38AD00-C497-4362-894F-2418B10AC7DD}"/>
              </a:ext>
            </a:extLst>
          </p:cNvPr>
          <p:cNvSpPr txBox="1"/>
          <p:nvPr/>
        </p:nvSpPr>
        <p:spPr>
          <a:xfrm>
            <a:off x="786268" y="550142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08A7D6DD-3A33-4CE9-80F9-926788B2EBFB}"/>
              </a:ext>
            </a:extLst>
          </p:cNvPr>
          <p:cNvSpPr/>
          <p:nvPr/>
        </p:nvSpPr>
        <p:spPr>
          <a:xfrm>
            <a:off x="3429000" y="1536029"/>
            <a:ext cx="2971800" cy="6898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わからない</a:t>
            </a:r>
          </a:p>
        </p:txBody>
      </p:sp>
      <p:sp>
        <p:nvSpPr>
          <p:cNvPr id="2" name="動作設定ボタン: 空白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BA46494-AEA6-4575-8A82-3E7BA3A8028F}"/>
              </a:ext>
            </a:extLst>
          </p:cNvPr>
          <p:cNvSpPr/>
          <p:nvPr/>
        </p:nvSpPr>
        <p:spPr>
          <a:xfrm>
            <a:off x="5133474" y="3561347"/>
            <a:ext cx="481263" cy="4973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動作設定ボタン: 空白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6CFF894A-2688-4F08-B2E0-7450498DA854}"/>
              </a:ext>
            </a:extLst>
          </p:cNvPr>
          <p:cNvSpPr/>
          <p:nvPr/>
        </p:nvSpPr>
        <p:spPr>
          <a:xfrm>
            <a:off x="3160295" y="1251284"/>
            <a:ext cx="3481137" cy="13635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83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5" name="正解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88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3" name="正解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4D4C339-8F74-46D0-9201-35E9ECA51E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021" y="1503945"/>
            <a:ext cx="6079958" cy="6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FD7DD4B-6118-40BF-A08F-391F459202DE}"/>
              </a:ext>
            </a:extLst>
          </p:cNvPr>
          <p:cNvSpPr txBox="1"/>
          <p:nvPr/>
        </p:nvSpPr>
        <p:spPr>
          <a:xfrm>
            <a:off x="4940968" y="356134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3F634397-98F2-4E7C-9C6F-E4B748FE013D}"/>
              </a:ext>
            </a:extLst>
          </p:cNvPr>
          <p:cNvSpPr/>
          <p:nvPr/>
        </p:nvSpPr>
        <p:spPr>
          <a:xfrm>
            <a:off x="3429000" y="1536029"/>
            <a:ext cx="2971800" cy="6898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わからない</a:t>
            </a:r>
          </a:p>
        </p:txBody>
      </p:sp>
      <p:sp>
        <p:nvSpPr>
          <p:cNvPr id="2" name="動作設定ボタン: 空白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3BBFCA21-AFA4-4B94-B80B-691768756AF6}"/>
              </a:ext>
            </a:extLst>
          </p:cNvPr>
          <p:cNvSpPr/>
          <p:nvPr/>
        </p:nvSpPr>
        <p:spPr>
          <a:xfrm>
            <a:off x="3160295" y="3689684"/>
            <a:ext cx="401052" cy="4331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動作設定ボタン: 空白 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EDA09158-107D-44B1-B7D3-F1C6B08C23C6}"/>
              </a:ext>
            </a:extLst>
          </p:cNvPr>
          <p:cNvSpPr/>
          <p:nvPr/>
        </p:nvSpPr>
        <p:spPr>
          <a:xfrm>
            <a:off x="946484" y="5586665"/>
            <a:ext cx="433137" cy="50933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動作設定ボタン: 空白 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70426C58-FE43-4B18-B0BE-682E21AABDCE}"/>
              </a:ext>
            </a:extLst>
          </p:cNvPr>
          <p:cNvSpPr/>
          <p:nvPr/>
        </p:nvSpPr>
        <p:spPr>
          <a:xfrm>
            <a:off x="2342148" y="5951621"/>
            <a:ext cx="433137" cy="50933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動作設定ボタン: 空白 7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35907301-A9AC-47BC-A21B-5C5563152B5B}"/>
              </a:ext>
            </a:extLst>
          </p:cNvPr>
          <p:cNvSpPr/>
          <p:nvPr/>
        </p:nvSpPr>
        <p:spPr>
          <a:xfrm>
            <a:off x="3160295" y="1251284"/>
            <a:ext cx="3481137" cy="13635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374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8" name="正解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4D4C339-8F74-46D0-9201-35E9ECA51E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021" y="1503945"/>
            <a:ext cx="6079958" cy="6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4CF7AD3-86BC-45D0-BA62-95FA0D047ECB}"/>
              </a:ext>
            </a:extLst>
          </p:cNvPr>
          <p:cNvSpPr txBox="1"/>
          <p:nvPr/>
        </p:nvSpPr>
        <p:spPr>
          <a:xfrm>
            <a:off x="2951748" y="356134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38AFDC-44A5-4CDB-A6D5-AD85D5180BB5}"/>
              </a:ext>
            </a:extLst>
          </p:cNvPr>
          <p:cNvSpPr txBox="1"/>
          <p:nvPr/>
        </p:nvSpPr>
        <p:spPr>
          <a:xfrm>
            <a:off x="4940969" y="3561347"/>
            <a:ext cx="72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3DCB0A7E-EE02-4BE2-8D55-AB38618753B6}"/>
              </a:ext>
            </a:extLst>
          </p:cNvPr>
          <p:cNvSpPr/>
          <p:nvPr/>
        </p:nvSpPr>
        <p:spPr>
          <a:xfrm>
            <a:off x="3429000" y="1536029"/>
            <a:ext cx="2971800" cy="6898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わからない</a:t>
            </a:r>
          </a:p>
        </p:txBody>
      </p:sp>
      <p:sp>
        <p:nvSpPr>
          <p:cNvPr id="2" name="動作設定ボタン: 空白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EDD70E26-3A58-4A03-873E-479391C33359}"/>
              </a:ext>
            </a:extLst>
          </p:cNvPr>
          <p:cNvSpPr/>
          <p:nvPr/>
        </p:nvSpPr>
        <p:spPr>
          <a:xfrm>
            <a:off x="962527" y="5646821"/>
            <a:ext cx="465221" cy="401053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動作設定ボタン: 空白 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0D232D36-06BA-4806-B701-E3139AC700FB}"/>
              </a:ext>
            </a:extLst>
          </p:cNvPr>
          <p:cNvSpPr/>
          <p:nvPr/>
        </p:nvSpPr>
        <p:spPr>
          <a:xfrm>
            <a:off x="2294021" y="6047874"/>
            <a:ext cx="465221" cy="401053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動作設定ボタン: 空白 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97F31AAF-9AA1-4F27-859C-0CE395BC3BF1}"/>
              </a:ext>
            </a:extLst>
          </p:cNvPr>
          <p:cNvSpPr/>
          <p:nvPr/>
        </p:nvSpPr>
        <p:spPr>
          <a:xfrm>
            <a:off x="3160295" y="1251284"/>
            <a:ext cx="3481137" cy="13635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10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7" name="正解.wav"/>
          </p:stSnd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4D4C339-8F74-46D0-9201-35E9ECA51E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021" y="1503945"/>
            <a:ext cx="6079958" cy="6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4CF7AD3-86BC-45D0-BA62-95FA0D047ECB}"/>
              </a:ext>
            </a:extLst>
          </p:cNvPr>
          <p:cNvSpPr txBox="1"/>
          <p:nvPr/>
        </p:nvSpPr>
        <p:spPr>
          <a:xfrm>
            <a:off x="2951748" y="356134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38AFDC-44A5-4CDB-A6D5-AD85D5180BB5}"/>
              </a:ext>
            </a:extLst>
          </p:cNvPr>
          <p:cNvSpPr txBox="1"/>
          <p:nvPr/>
        </p:nvSpPr>
        <p:spPr>
          <a:xfrm>
            <a:off x="4940969" y="3561347"/>
            <a:ext cx="72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38AD00-C497-4362-894F-2418B10AC7DD}"/>
              </a:ext>
            </a:extLst>
          </p:cNvPr>
          <p:cNvSpPr txBox="1"/>
          <p:nvPr/>
        </p:nvSpPr>
        <p:spPr>
          <a:xfrm>
            <a:off x="786268" y="550142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9AF3D55D-5F6A-4070-854F-FD06FBD8949E}"/>
              </a:ext>
            </a:extLst>
          </p:cNvPr>
          <p:cNvSpPr/>
          <p:nvPr/>
        </p:nvSpPr>
        <p:spPr>
          <a:xfrm>
            <a:off x="3429000" y="1536029"/>
            <a:ext cx="2971800" cy="6898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わからない</a:t>
            </a:r>
          </a:p>
        </p:txBody>
      </p:sp>
      <p:sp>
        <p:nvSpPr>
          <p:cNvPr id="2" name="動作設定ボタン: 空白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8F07681D-F3AC-4149-A30F-533A06AD2CE5}"/>
              </a:ext>
            </a:extLst>
          </p:cNvPr>
          <p:cNvSpPr/>
          <p:nvPr/>
        </p:nvSpPr>
        <p:spPr>
          <a:xfrm>
            <a:off x="2342148" y="5935580"/>
            <a:ext cx="449179" cy="41709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動作設定ボタン: 空白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982833D-7D2B-494D-A0F5-C85401794EFB}"/>
              </a:ext>
            </a:extLst>
          </p:cNvPr>
          <p:cNvSpPr/>
          <p:nvPr/>
        </p:nvSpPr>
        <p:spPr>
          <a:xfrm>
            <a:off x="3160295" y="1251284"/>
            <a:ext cx="3481137" cy="13635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509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5" name="正解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4D4C339-8F74-46D0-9201-35E9ECA51E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021" y="1503945"/>
            <a:ext cx="6079958" cy="6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4CF7AD3-86BC-45D0-BA62-95FA0D047ECB}"/>
              </a:ext>
            </a:extLst>
          </p:cNvPr>
          <p:cNvSpPr txBox="1"/>
          <p:nvPr/>
        </p:nvSpPr>
        <p:spPr>
          <a:xfrm>
            <a:off x="2951748" y="356134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38AFDC-44A5-4CDB-A6D5-AD85D5180BB5}"/>
              </a:ext>
            </a:extLst>
          </p:cNvPr>
          <p:cNvSpPr txBox="1"/>
          <p:nvPr/>
        </p:nvSpPr>
        <p:spPr>
          <a:xfrm>
            <a:off x="4940969" y="3561347"/>
            <a:ext cx="72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5ECF4AB-A5CA-45E0-B8C1-369C907EF153}"/>
              </a:ext>
            </a:extLst>
          </p:cNvPr>
          <p:cNvSpPr txBox="1"/>
          <p:nvPr/>
        </p:nvSpPr>
        <p:spPr>
          <a:xfrm>
            <a:off x="2254121" y="585536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15D488F2-B43E-4B0B-82E7-F8DC1F013C07}"/>
              </a:ext>
            </a:extLst>
          </p:cNvPr>
          <p:cNvSpPr/>
          <p:nvPr/>
        </p:nvSpPr>
        <p:spPr>
          <a:xfrm>
            <a:off x="3429000" y="1536029"/>
            <a:ext cx="2971800" cy="6898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わからない</a:t>
            </a:r>
          </a:p>
        </p:txBody>
      </p:sp>
      <p:sp>
        <p:nvSpPr>
          <p:cNvPr id="2" name="動作設定ボタン: 空白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456976C5-A213-4C2C-B8ED-A557AA315B58}"/>
              </a:ext>
            </a:extLst>
          </p:cNvPr>
          <p:cNvSpPr/>
          <p:nvPr/>
        </p:nvSpPr>
        <p:spPr>
          <a:xfrm>
            <a:off x="914400" y="5646821"/>
            <a:ext cx="465221" cy="4491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動作設定ボタン: 空白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6E33DF9B-DAEA-47B0-A2F3-F750DDD4DCFC}"/>
              </a:ext>
            </a:extLst>
          </p:cNvPr>
          <p:cNvSpPr/>
          <p:nvPr/>
        </p:nvSpPr>
        <p:spPr>
          <a:xfrm>
            <a:off x="3160295" y="1251284"/>
            <a:ext cx="3481137" cy="13635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492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5" name="正解.wav"/>
          </p:stSnd>
        </p:sndAc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4D4C339-8F74-46D0-9201-35E9ECA51E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021" y="1503945"/>
            <a:ext cx="6079958" cy="6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38AFDC-44A5-4CDB-A6D5-AD85D5180BB5}"/>
              </a:ext>
            </a:extLst>
          </p:cNvPr>
          <p:cNvSpPr txBox="1"/>
          <p:nvPr/>
        </p:nvSpPr>
        <p:spPr>
          <a:xfrm>
            <a:off x="4940969" y="3561347"/>
            <a:ext cx="72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38AD00-C497-4362-894F-2418B10AC7DD}"/>
              </a:ext>
            </a:extLst>
          </p:cNvPr>
          <p:cNvSpPr txBox="1"/>
          <p:nvPr/>
        </p:nvSpPr>
        <p:spPr>
          <a:xfrm>
            <a:off x="786268" y="550142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ED27A16B-CECB-4F91-9A75-436C46EEFB12}"/>
              </a:ext>
            </a:extLst>
          </p:cNvPr>
          <p:cNvSpPr/>
          <p:nvPr/>
        </p:nvSpPr>
        <p:spPr>
          <a:xfrm>
            <a:off x="3429000" y="1536029"/>
            <a:ext cx="2971800" cy="6898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わからない</a:t>
            </a:r>
          </a:p>
        </p:txBody>
      </p:sp>
      <p:sp>
        <p:nvSpPr>
          <p:cNvPr id="2" name="動作設定ボタン: 空白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DB0868A4-EC82-4D79-A019-01AD4BB1F4D8}"/>
              </a:ext>
            </a:extLst>
          </p:cNvPr>
          <p:cNvSpPr/>
          <p:nvPr/>
        </p:nvSpPr>
        <p:spPr>
          <a:xfrm>
            <a:off x="3128211" y="3673642"/>
            <a:ext cx="465221" cy="4491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動作設定ボタン: 空白 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221DB396-8CF6-4871-B818-4CD3F0F09FF6}"/>
              </a:ext>
            </a:extLst>
          </p:cNvPr>
          <p:cNvSpPr/>
          <p:nvPr/>
        </p:nvSpPr>
        <p:spPr>
          <a:xfrm>
            <a:off x="2329913" y="5967663"/>
            <a:ext cx="445371" cy="481263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動作設定ボタン: 空白 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073D51CF-AA12-48AE-890A-256EBF147FFA}"/>
              </a:ext>
            </a:extLst>
          </p:cNvPr>
          <p:cNvSpPr/>
          <p:nvPr/>
        </p:nvSpPr>
        <p:spPr>
          <a:xfrm>
            <a:off x="3160295" y="1251284"/>
            <a:ext cx="3481137" cy="13635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520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7" name="正解.wav"/>
          </p:stSnd>
        </p:sndAc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4D4C339-8F74-46D0-9201-35E9ECA51E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021" y="1503945"/>
            <a:ext cx="6079958" cy="6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4CF7AD3-86BC-45D0-BA62-95FA0D047ECB}"/>
              </a:ext>
            </a:extLst>
          </p:cNvPr>
          <p:cNvSpPr txBox="1"/>
          <p:nvPr/>
        </p:nvSpPr>
        <p:spPr>
          <a:xfrm>
            <a:off x="2951748" y="356134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38AFDC-44A5-4CDB-A6D5-AD85D5180BB5}"/>
              </a:ext>
            </a:extLst>
          </p:cNvPr>
          <p:cNvSpPr txBox="1"/>
          <p:nvPr/>
        </p:nvSpPr>
        <p:spPr>
          <a:xfrm>
            <a:off x="4940969" y="3561347"/>
            <a:ext cx="72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38AD00-C497-4362-894F-2418B10AC7DD}"/>
              </a:ext>
            </a:extLst>
          </p:cNvPr>
          <p:cNvSpPr txBox="1"/>
          <p:nvPr/>
        </p:nvSpPr>
        <p:spPr>
          <a:xfrm>
            <a:off x="786268" y="550142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34DE5A4-B8AB-4E68-B7A7-91E5229D60A0}"/>
              </a:ext>
            </a:extLst>
          </p:cNvPr>
          <p:cNvSpPr/>
          <p:nvPr/>
        </p:nvSpPr>
        <p:spPr>
          <a:xfrm>
            <a:off x="3429000" y="1536029"/>
            <a:ext cx="2971800" cy="6898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わからない</a:t>
            </a:r>
          </a:p>
        </p:txBody>
      </p:sp>
      <p:sp>
        <p:nvSpPr>
          <p:cNvPr id="2" name="動作設定ボタン: 空白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0A8D7EE-544F-48F9-89D6-8312ABE28FFE}"/>
              </a:ext>
            </a:extLst>
          </p:cNvPr>
          <p:cNvSpPr/>
          <p:nvPr/>
        </p:nvSpPr>
        <p:spPr>
          <a:xfrm>
            <a:off x="2374232" y="5951621"/>
            <a:ext cx="465221" cy="4331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動作設定ボタン: 空白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A505A38-7012-4E62-A126-5AF90B64FFF4}"/>
              </a:ext>
            </a:extLst>
          </p:cNvPr>
          <p:cNvSpPr/>
          <p:nvPr/>
        </p:nvSpPr>
        <p:spPr>
          <a:xfrm>
            <a:off x="3160295" y="1251284"/>
            <a:ext cx="3481137" cy="13635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297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5" name="正解.wav"/>
          </p:stSnd>
        </p:sndAc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4D4C339-8F74-46D0-9201-35E9ECA51E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021" y="1503945"/>
            <a:ext cx="6079958" cy="6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38AFDC-44A5-4CDB-A6D5-AD85D5180BB5}"/>
              </a:ext>
            </a:extLst>
          </p:cNvPr>
          <p:cNvSpPr txBox="1"/>
          <p:nvPr/>
        </p:nvSpPr>
        <p:spPr>
          <a:xfrm>
            <a:off x="4940969" y="3561347"/>
            <a:ext cx="72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5ECF4AB-A5CA-45E0-B8C1-369C907EF153}"/>
              </a:ext>
            </a:extLst>
          </p:cNvPr>
          <p:cNvSpPr txBox="1"/>
          <p:nvPr/>
        </p:nvSpPr>
        <p:spPr>
          <a:xfrm>
            <a:off x="2254121" y="585536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38AD00-C497-4362-894F-2418B10AC7DD}"/>
              </a:ext>
            </a:extLst>
          </p:cNvPr>
          <p:cNvSpPr txBox="1"/>
          <p:nvPr/>
        </p:nvSpPr>
        <p:spPr>
          <a:xfrm>
            <a:off x="786268" y="550142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ACCECB30-CABF-40BF-BCC4-57C4F0182DDD}"/>
              </a:ext>
            </a:extLst>
          </p:cNvPr>
          <p:cNvSpPr/>
          <p:nvPr/>
        </p:nvSpPr>
        <p:spPr>
          <a:xfrm>
            <a:off x="3429000" y="1536029"/>
            <a:ext cx="2971800" cy="6898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わからない</a:t>
            </a:r>
          </a:p>
        </p:txBody>
      </p:sp>
      <p:sp>
        <p:nvSpPr>
          <p:cNvPr id="2" name="動作設定ボタン: 空白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7DBDF82D-D2D6-45F0-B299-F4E4C00EFE74}"/>
              </a:ext>
            </a:extLst>
          </p:cNvPr>
          <p:cNvSpPr/>
          <p:nvPr/>
        </p:nvSpPr>
        <p:spPr>
          <a:xfrm>
            <a:off x="3031959" y="3561347"/>
            <a:ext cx="561474" cy="5614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動作設定ボタン: 空白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4E79D72B-CA3C-4A8F-9624-BB810D4BB622}"/>
              </a:ext>
            </a:extLst>
          </p:cNvPr>
          <p:cNvSpPr/>
          <p:nvPr/>
        </p:nvSpPr>
        <p:spPr>
          <a:xfrm>
            <a:off x="3160295" y="1251284"/>
            <a:ext cx="3481137" cy="13635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705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5" name="正解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2C9AB8D6-357C-481F-8C6E-71B64F2A25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734" y="54010"/>
            <a:ext cx="6076531" cy="117850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BD8E7063-2B2A-4931-A424-ECC41F244DD8}"/>
              </a:ext>
            </a:extLst>
          </p:cNvPr>
          <p:cNvSpPr/>
          <p:nvPr/>
        </p:nvSpPr>
        <p:spPr>
          <a:xfrm>
            <a:off x="3471402" y="75131"/>
            <a:ext cx="2971800" cy="6898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わからない</a:t>
            </a:r>
          </a:p>
        </p:txBody>
      </p:sp>
      <p:sp>
        <p:nvSpPr>
          <p:cNvPr id="6" name="動作設定ボタン: 空白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350278C-8EC0-40C6-9F5D-33D7CB4CF8C0}"/>
              </a:ext>
            </a:extLst>
          </p:cNvPr>
          <p:cNvSpPr/>
          <p:nvPr/>
        </p:nvSpPr>
        <p:spPr>
          <a:xfrm>
            <a:off x="1187114" y="7299159"/>
            <a:ext cx="545433" cy="59355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動作設定ボタン: 空白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7A9ACD0-ECBF-46DD-A8E9-B31D99EF210E}"/>
              </a:ext>
            </a:extLst>
          </p:cNvPr>
          <p:cNvSpPr/>
          <p:nvPr/>
        </p:nvSpPr>
        <p:spPr>
          <a:xfrm>
            <a:off x="3248818" y="1"/>
            <a:ext cx="3416968" cy="9304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4F87BA6-F9B4-4B7E-B985-1ED94EB4FC0C}"/>
              </a:ext>
            </a:extLst>
          </p:cNvPr>
          <p:cNvSpPr/>
          <p:nvPr/>
        </p:nvSpPr>
        <p:spPr>
          <a:xfrm>
            <a:off x="641684" y="9994232"/>
            <a:ext cx="5454316" cy="1844844"/>
          </a:xfrm>
          <a:prstGeom prst="rect">
            <a:avLst/>
          </a:prstGeom>
          <a:solidFill>
            <a:srgbClr val="080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475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4D4C339-8F74-46D0-9201-35E9ECA51E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021" y="1503945"/>
            <a:ext cx="6079958" cy="6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38AFDC-44A5-4CDB-A6D5-AD85D5180BB5}"/>
              </a:ext>
            </a:extLst>
          </p:cNvPr>
          <p:cNvSpPr txBox="1"/>
          <p:nvPr/>
        </p:nvSpPr>
        <p:spPr>
          <a:xfrm>
            <a:off x="4940969" y="3561347"/>
            <a:ext cx="72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5ECF4AB-A5CA-45E0-B8C1-369C907EF153}"/>
              </a:ext>
            </a:extLst>
          </p:cNvPr>
          <p:cNvSpPr txBox="1"/>
          <p:nvPr/>
        </p:nvSpPr>
        <p:spPr>
          <a:xfrm>
            <a:off x="2254121" y="585536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CBEB5378-2415-4D89-A068-7F163F49DF1F}"/>
              </a:ext>
            </a:extLst>
          </p:cNvPr>
          <p:cNvSpPr/>
          <p:nvPr/>
        </p:nvSpPr>
        <p:spPr>
          <a:xfrm>
            <a:off x="3429000" y="1536029"/>
            <a:ext cx="2971800" cy="6898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わからない</a:t>
            </a:r>
          </a:p>
        </p:txBody>
      </p:sp>
      <p:sp>
        <p:nvSpPr>
          <p:cNvPr id="2" name="動作設定ボタン: 空白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B3687B0-FF77-4CAD-8B4D-20BE78D61524}"/>
              </a:ext>
            </a:extLst>
          </p:cNvPr>
          <p:cNvSpPr/>
          <p:nvPr/>
        </p:nvSpPr>
        <p:spPr>
          <a:xfrm>
            <a:off x="3096127" y="3561347"/>
            <a:ext cx="481263" cy="5614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動作設定ボタン: 空白 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54F4CA4-F539-46DB-8C33-914567D19516}"/>
              </a:ext>
            </a:extLst>
          </p:cNvPr>
          <p:cNvSpPr/>
          <p:nvPr/>
        </p:nvSpPr>
        <p:spPr>
          <a:xfrm>
            <a:off x="962527" y="5662864"/>
            <a:ext cx="417094" cy="3689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動作設定ボタン: 空白 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446DC442-03D0-44C2-93BF-AA1D8E803C9D}"/>
              </a:ext>
            </a:extLst>
          </p:cNvPr>
          <p:cNvSpPr/>
          <p:nvPr/>
        </p:nvSpPr>
        <p:spPr>
          <a:xfrm>
            <a:off x="3160295" y="1251284"/>
            <a:ext cx="3481137" cy="13635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109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7" name="正解.wav"/>
          </p:stSnd>
        </p:sndAc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4D4C339-8F74-46D0-9201-35E9ECA51E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021" y="1503945"/>
            <a:ext cx="6079958" cy="6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4CF7AD3-86BC-45D0-BA62-95FA0D047ECB}"/>
              </a:ext>
            </a:extLst>
          </p:cNvPr>
          <p:cNvSpPr txBox="1"/>
          <p:nvPr/>
        </p:nvSpPr>
        <p:spPr>
          <a:xfrm>
            <a:off x="2951748" y="356134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38AFDC-44A5-4CDB-A6D5-AD85D5180BB5}"/>
              </a:ext>
            </a:extLst>
          </p:cNvPr>
          <p:cNvSpPr txBox="1"/>
          <p:nvPr/>
        </p:nvSpPr>
        <p:spPr>
          <a:xfrm>
            <a:off x="4940969" y="3561347"/>
            <a:ext cx="72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5ECF4AB-A5CA-45E0-B8C1-369C907EF153}"/>
              </a:ext>
            </a:extLst>
          </p:cNvPr>
          <p:cNvSpPr txBox="1"/>
          <p:nvPr/>
        </p:nvSpPr>
        <p:spPr>
          <a:xfrm>
            <a:off x="2254121" y="585536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F493D61D-A9C7-4278-B344-8AA151B9B21A}"/>
              </a:ext>
            </a:extLst>
          </p:cNvPr>
          <p:cNvSpPr/>
          <p:nvPr/>
        </p:nvSpPr>
        <p:spPr>
          <a:xfrm>
            <a:off x="3429000" y="1536029"/>
            <a:ext cx="2971800" cy="6898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わからない</a:t>
            </a:r>
          </a:p>
        </p:txBody>
      </p:sp>
      <p:sp>
        <p:nvSpPr>
          <p:cNvPr id="2" name="動作設定ボタン: 空白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024E955-668D-404F-8958-516057AC45B6}"/>
              </a:ext>
            </a:extLst>
          </p:cNvPr>
          <p:cNvSpPr/>
          <p:nvPr/>
        </p:nvSpPr>
        <p:spPr>
          <a:xfrm>
            <a:off x="914400" y="5646822"/>
            <a:ext cx="481263" cy="481263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動作設定ボタン: 空白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FDDD7CEA-673E-4B61-87AF-FC0891E5F77B}"/>
              </a:ext>
            </a:extLst>
          </p:cNvPr>
          <p:cNvSpPr/>
          <p:nvPr/>
        </p:nvSpPr>
        <p:spPr>
          <a:xfrm>
            <a:off x="3160295" y="1251284"/>
            <a:ext cx="3481137" cy="13635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668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5" name="正解.wav"/>
          </p:stSnd>
        </p:sndAc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4D4C339-8F74-46D0-9201-35E9ECA51E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021" y="1503945"/>
            <a:ext cx="6079958" cy="6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38AFDC-44A5-4CDB-A6D5-AD85D5180BB5}"/>
              </a:ext>
            </a:extLst>
          </p:cNvPr>
          <p:cNvSpPr txBox="1"/>
          <p:nvPr/>
        </p:nvSpPr>
        <p:spPr>
          <a:xfrm>
            <a:off x="4946984" y="3561347"/>
            <a:ext cx="72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5ECF4AB-A5CA-45E0-B8C1-369C907EF153}"/>
              </a:ext>
            </a:extLst>
          </p:cNvPr>
          <p:cNvSpPr txBox="1"/>
          <p:nvPr/>
        </p:nvSpPr>
        <p:spPr>
          <a:xfrm>
            <a:off x="2254121" y="585536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38AD00-C497-4362-894F-2418B10AC7DD}"/>
              </a:ext>
            </a:extLst>
          </p:cNvPr>
          <p:cNvSpPr txBox="1"/>
          <p:nvPr/>
        </p:nvSpPr>
        <p:spPr>
          <a:xfrm>
            <a:off x="786268" y="550142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C25FD460-5CAF-4034-983C-062718B69B42}"/>
              </a:ext>
            </a:extLst>
          </p:cNvPr>
          <p:cNvSpPr/>
          <p:nvPr/>
        </p:nvSpPr>
        <p:spPr>
          <a:xfrm>
            <a:off x="3429000" y="1536029"/>
            <a:ext cx="2971800" cy="6898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わからない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CE483F6-EA90-4C06-A1B0-7BF32A299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1958" y="3625515"/>
            <a:ext cx="481626" cy="481626"/>
          </a:xfrm>
          <a:prstGeom prst="rect">
            <a:avLst/>
          </a:prstGeom>
        </p:spPr>
      </p:pic>
      <p:sp>
        <p:nvSpPr>
          <p:cNvPr id="9" name="動作設定ボタン: 空白 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5A759F9-063E-4218-9E29-C32D2719F3A4}"/>
              </a:ext>
            </a:extLst>
          </p:cNvPr>
          <p:cNvSpPr/>
          <p:nvPr/>
        </p:nvSpPr>
        <p:spPr>
          <a:xfrm>
            <a:off x="3031958" y="3625515"/>
            <a:ext cx="481626" cy="48162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動作設定ボタン: 空白 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FC38A2D1-C8C3-4F9E-AA4F-0F4CCF4C0E0C}"/>
              </a:ext>
            </a:extLst>
          </p:cNvPr>
          <p:cNvSpPr/>
          <p:nvPr/>
        </p:nvSpPr>
        <p:spPr>
          <a:xfrm>
            <a:off x="3160295" y="1251284"/>
            <a:ext cx="3481137" cy="13635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06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6" name="正解.wav"/>
          </p:stSnd>
        </p:sndAc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78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3" name="正解.wav"/>
          </p:stSnd>
        </p:sndAc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4D4C339-8F74-46D0-9201-35E9ECA51E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021" y="1503945"/>
            <a:ext cx="6079958" cy="6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38AD00-C497-4362-894F-2418B10AC7DD}"/>
              </a:ext>
            </a:extLst>
          </p:cNvPr>
          <p:cNvSpPr txBox="1"/>
          <p:nvPr/>
        </p:nvSpPr>
        <p:spPr>
          <a:xfrm>
            <a:off x="786268" y="550142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C53F6F53-F0F9-4A31-951F-BBBFAC6DB7FE}"/>
              </a:ext>
            </a:extLst>
          </p:cNvPr>
          <p:cNvSpPr/>
          <p:nvPr/>
        </p:nvSpPr>
        <p:spPr>
          <a:xfrm>
            <a:off x="3429000" y="1536029"/>
            <a:ext cx="2971800" cy="6898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わからない</a:t>
            </a:r>
          </a:p>
        </p:txBody>
      </p:sp>
      <p:sp>
        <p:nvSpPr>
          <p:cNvPr id="2" name="動作設定ボタン: 空白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8F3FF0BC-DBCB-4CB3-B2DE-AE14AD3F8223}"/>
              </a:ext>
            </a:extLst>
          </p:cNvPr>
          <p:cNvSpPr/>
          <p:nvPr/>
        </p:nvSpPr>
        <p:spPr>
          <a:xfrm>
            <a:off x="3112168" y="3673642"/>
            <a:ext cx="433137" cy="4331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動作設定ボタン: 空白 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6D222588-9B58-4821-8759-FFA78C32EB4B}"/>
              </a:ext>
            </a:extLst>
          </p:cNvPr>
          <p:cNvSpPr/>
          <p:nvPr/>
        </p:nvSpPr>
        <p:spPr>
          <a:xfrm>
            <a:off x="5101389" y="3673642"/>
            <a:ext cx="433137" cy="4331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動作設定ボタン: 空白 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EF44A04E-299C-4DBE-A42A-5AE03B352552}"/>
              </a:ext>
            </a:extLst>
          </p:cNvPr>
          <p:cNvSpPr/>
          <p:nvPr/>
        </p:nvSpPr>
        <p:spPr>
          <a:xfrm>
            <a:off x="2322093" y="5967664"/>
            <a:ext cx="421106" cy="41709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動作設定ボタン: 空白 1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DE83DC12-641D-4B7F-A209-7EB362C0954B}"/>
              </a:ext>
            </a:extLst>
          </p:cNvPr>
          <p:cNvSpPr/>
          <p:nvPr/>
        </p:nvSpPr>
        <p:spPr>
          <a:xfrm>
            <a:off x="3160295" y="1251284"/>
            <a:ext cx="3481137" cy="13635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17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8" name="正解.wav"/>
          </p:stSnd>
        </p:sndAc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4D4C339-8F74-46D0-9201-35E9ECA51E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021" y="1503945"/>
            <a:ext cx="6079958" cy="6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4CF7AD3-86BC-45D0-BA62-95FA0D047ECB}"/>
              </a:ext>
            </a:extLst>
          </p:cNvPr>
          <p:cNvSpPr txBox="1"/>
          <p:nvPr/>
        </p:nvSpPr>
        <p:spPr>
          <a:xfrm>
            <a:off x="2951748" y="356134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38AD00-C497-4362-894F-2418B10AC7DD}"/>
              </a:ext>
            </a:extLst>
          </p:cNvPr>
          <p:cNvSpPr txBox="1"/>
          <p:nvPr/>
        </p:nvSpPr>
        <p:spPr>
          <a:xfrm>
            <a:off x="786268" y="550142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0EA29D8C-D8CF-4B14-8AAC-A5487E2CE6FC}"/>
              </a:ext>
            </a:extLst>
          </p:cNvPr>
          <p:cNvSpPr/>
          <p:nvPr/>
        </p:nvSpPr>
        <p:spPr>
          <a:xfrm>
            <a:off x="3429000" y="1536029"/>
            <a:ext cx="2971800" cy="6898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わからない</a:t>
            </a:r>
          </a:p>
        </p:txBody>
      </p:sp>
      <p:sp>
        <p:nvSpPr>
          <p:cNvPr id="2" name="動作設定ボタン: 空白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FD0326A-2219-4D84-BF7D-E23179D82610}"/>
              </a:ext>
            </a:extLst>
          </p:cNvPr>
          <p:cNvSpPr/>
          <p:nvPr/>
        </p:nvSpPr>
        <p:spPr>
          <a:xfrm>
            <a:off x="5101389" y="3561347"/>
            <a:ext cx="401053" cy="545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動作設定ボタン: 空白 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B746F98D-22AE-4498-B9F3-16578DAFF665}"/>
              </a:ext>
            </a:extLst>
          </p:cNvPr>
          <p:cNvSpPr/>
          <p:nvPr/>
        </p:nvSpPr>
        <p:spPr>
          <a:xfrm>
            <a:off x="3160295" y="1251284"/>
            <a:ext cx="3481137" cy="13635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動作設定ボタン: 空白 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733AD20B-4851-4022-A365-CB47DE39A9E5}"/>
              </a:ext>
            </a:extLst>
          </p:cNvPr>
          <p:cNvSpPr/>
          <p:nvPr/>
        </p:nvSpPr>
        <p:spPr>
          <a:xfrm>
            <a:off x="2342148" y="5951622"/>
            <a:ext cx="529390" cy="51334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449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7" name="正解.wav"/>
          </p:stSnd>
        </p:sndAc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4D4C339-8F74-46D0-9201-35E9ECA51E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021" y="1503945"/>
            <a:ext cx="6079958" cy="6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4CF7AD3-86BC-45D0-BA62-95FA0D047ECB}"/>
              </a:ext>
            </a:extLst>
          </p:cNvPr>
          <p:cNvSpPr txBox="1"/>
          <p:nvPr/>
        </p:nvSpPr>
        <p:spPr>
          <a:xfrm>
            <a:off x="2951748" y="356134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38AFDC-44A5-4CDB-A6D5-AD85D5180BB5}"/>
              </a:ext>
            </a:extLst>
          </p:cNvPr>
          <p:cNvSpPr txBox="1"/>
          <p:nvPr/>
        </p:nvSpPr>
        <p:spPr>
          <a:xfrm>
            <a:off x="4940969" y="3561347"/>
            <a:ext cx="72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38AD00-C497-4362-894F-2418B10AC7DD}"/>
              </a:ext>
            </a:extLst>
          </p:cNvPr>
          <p:cNvSpPr txBox="1"/>
          <p:nvPr/>
        </p:nvSpPr>
        <p:spPr>
          <a:xfrm>
            <a:off x="786268" y="550142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DA017AB3-5038-4364-BD68-4CD09DE1E446}"/>
              </a:ext>
            </a:extLst>
          </p:cNvPr>
          <p:cNvSpPr/>
          <p:nvPr/>
        </p:nvSpPr>
        <p:spPr>
          <a:xfrm>
            <a:off x="3429000" y="1536029"/>
            <a:ext cx="2971800" cy="6898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わからない</a:t>
            </a:r>
          </a:p>
        </p:txBody>
      </p:sp>
      <p:sp>
        <p:nvSpPr>
          <p:cNvPr id="9" name="動作設定ボタン: 空白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F61008E-05AC-4112-BB8E-258FB47CF2B6}"/>
              </a:ext>
            </a:extLst>
          </p:cNvPr>
          <p:cNvSpPr/>
          <p:nvPr/>
        </p:nvSpPr>
        <p:spPr>
          <a:xfrm>
            <a:off x="2358189" y="5967663"/>
            <a:ext cx="433137" cy="46522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動作設定ボタン: 空白 9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D4BCC728-2A62-4FD7-8D94-014C422F39B1}"/>
              </a:ext>
            </a:extLst>
          </p:cNvPr>
          <p:cNvSpPr/>
          <p:nvPr/>
        </p:nvSpPr>
        <p:spPr>
          <a:xfrm>
            <a:off x="3160295" y="1251284"/>
            <a:ext cx="3481137" cy="13635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596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5" name="正解.wav"/>
          </p:stSnd>
        </p:sndAc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4D4C339-8F74-46D0-9201-35E9ECA51E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021" y="1503945"/>
            <a:ext cx="6079958" cy="6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4CF7AD3-86BC-45D0-BA62-95FA0D047ECB}"/>
              </a:ext>
            </a:extLst>
          </p:cNvPr>
          <p:cNvSpPr txBox="1"/>
          <p:nvPr/>
        </p:nvSpPr>
        <p:spPr>
          <a:xfrm>
            <a:off x="2951748" y="356134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5ECF4AB-A5CA-45E0-B8C1-369C907EF153}"/>
              </a:ext>
            </a:extLst>
          </p:cNvPr>
          <p:cNvSpPr txBox="1"/>
          <p:nvPr/>
        </p:nvSpPr>
        <p:spPr>
          <a:xfrm>
            <a:off x="2254121" y="585536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38AD00-C497-4362-894F-2418B10AC7DD}"/>
              </a:ext>
            </a:extLst>
          </p:cNvPr>
          <p:cNvSpPr txBox="1"/>
          <p:nvPr/>
        </p:nvSpPr>
        <p:spPr>
          <a:xfrm>
            <a:off x="786268" y="550142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F09165AB-4DCB-4694-B2DC-56EFD5B7190A}"/>
              </a:ext>
            </a:extLst>
          </p:cNvPr>
          <p:cNvSpPr/>
          <p:nvPr/>
        </p:nvSpPr>
        <p:spPr>
          <a:xfrm>
            <a:off x="3429000" y="1536029"/>
            <a:ext cx="2971800" cy="6898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わからない</a:t>
            </a:r>
          </a:p>
        </p:txBody>
      </p:sp>
      <p:sp>
        <p:nvSpPr>
          <p:cNvPr id="2" name="動作設定ボタン: 空白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B3DCC7E6-06CA-4DF3-9A03-227140ED0E55}"/>
              </a:ext>
            </a:extLst>
          </p:cNvPr>
          <p:cNvSpPr/>
          <p:nvPr/>
        </p:nvSpPr>
        <p:spPr>
          <a:xfrm>
            <a:off x="5117432" y="3561347"/>
            <a:ext cx="401052" cy="5614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動作設定ボタン: 空白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8F1F977B-84DC-484D-9148-7B1AEFFDC1D9}"/>
              </a:ext>
            </a:extLst>
          </p:cNvPr>
          <p:cNvSpPr/>
          <p:nvPr/>
        </p:nvSpPr>
        <p:spPr>
          <a:xfrm>
            <a:off x="3160295" y="1251284"/>
            <a:ext cx="3481137" cy="13635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441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5" name="正解.wav"/>
          </p:stSnd>
        </p:sndAc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4D4C339-8F74-46D0-9201-35E9ECA51E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021" y="1503945"/>
            <a:ext cx="6079958" cy="6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38AFDC-44A5-4CDB-A6D5-AD85D5180BB5}"/>
              </a:ext>
            </a:extLst>
          </p:cNvPr>
          <p:cNvSpPr txBox="1"/>
          <p:nvPr/>
        </p:nvSpPr>
        <p:spPr>
          <a:xfrm>
            <a:off x="4940969" y="3561347"/>
            <a:ext cx="72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38AD00-C497-4362-894F-2418B10AC7DD}"/>
              </a:ext>
            </a:extLst>
          </p:cNvPr>
          <p:cNvSpPr txBox="1"/>
          <p:nvPr/>
        </p:nvSpPr>
        <p:spPr>
          <a:xfrm>
            <a:off x="786268" y="550142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37AB5FE7-AE30-469F-B233-98053FFBF1C1}"/>
              </a:ext>
            </a:extLst>
          </p:cNvPr>
          <p:cNvSpPr/>
          <p:nvPr/>
        </p:nvSpPr>
        <p:spPr>
          <a:xfrm>
            <a:off x="3429000" y="1536029"/>
            <a:ext cx="2971800" cy="6898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わからない</a:t>
            </a:r>
          </a:p>
        </p:txBody>
      </p:sp>
      <p:sp>
        <p:nvSpPr>
          <p:cNvPr id="2" name="動作設定ボタン: 空白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809B3488-9D2F-4FCD-9B4B-9E873A6EF717}"/>
              </a:ext>
            </a:extLst>
          </p:cNvPr>
          <p:cNvSpPr/>
          <p:nvPr/>
        </p:nvSpPr>
        <p:spPr>
          <a:xfrm>
            <a:off x="3160295" y="3705726"/>
            <a:ext cx="401052" cy="4491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動作設定ボタン: 空白 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6094F4B4-220F-400C-B84A-AC5AC9258566}"/>
              </a:ext>
            </a:extLst>
          </p:cNvPr>
          <p:cNvSpPr/>
          <p:nvPr/>
        </p:nvSpPr>
        <p:spPr>
          <a:xfrm>
            <a:off x="2361997" y="5967663"/>
            <a:ext cx="429329" cy="4331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動作設定ボタン: 空白 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2F5E0C77-8F13-418D-8311-EA2B441D2513}"/>
              </a:ext>
            </a:extLst>
          </p:cNvPr>
          <p:cNvSpPr/>
          <p:nvPr/>
        </p:nvSpPr>
        <p:spPr>
          <a:xfrm>
            <a:off x="3160295" y="1251284"/>
            <a:ext cx="3481137" cy="13635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687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7" name="正解.wav"/>
          </p:stSnd>
        </p:sndAc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4D4C339-8F74-46D0-9201-35E9ECA51E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021" y="1503945"/>
            <a:ext cx="6079958" cy="6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4CF7AD3-86BC-45D0-BA62-95FA0D047ECB}"/>
              </a:ext>
            </a:extLst>
          </p:cNvPr>
          <p:cNvSpPr txBox="1"/>
          <p:nvPr/>
        </p:nvSpPr>
        <p:spPr>
          <a:xfrm>
            <a:off x="2951748" y="356134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38AFDC-44A5-4CDB-A6D5-AD85D5180BB5}"/>
              </a:ext>
            </a:extLst>
          </p:cNvPr>
          <p:cNvSpPr txBox="1"/>
          <p:nvPr/>
        </p:nvSpPr>
        <p:spPr>
          <a:xfrm>
            <a:off x="4940969" y="3561347"/>
            <a:ext cx="72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38AD00-C497-4362-894F-2418B10AC7DD}"/>
              </a:ext>
            </a:extLst>
          </p:cNvPr>
          <p:cNvSpPr txBox="1"/>
          <p:nvPr/>
        </p:nvSpPr>
        <p:spPr>
          <a:xfrm>
            <a:off x="786268" y="550142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8A872A52-E18E-4826-9A32-E26429A93527}"/>
              </a:ext>
            </a:extLst>
          </p:cNvPr>
          <p:cNvSpPr/>
          <p:nvPr/>
        </p:nvSpPr>
        <p:spPr>
          <a:xfrm>
            <a:off x="3429000" y="1536029"/>
            <a:ext cx="2971800" cy="6898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わからない</a:t>
            </a:r>
          </a:p>
        </p:txBody>
      </p:sp>
      <p:sp>
        <p:nvSpPr>
          <p:cNvPr id="2" name="動作設定ボタン: 空白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BF86585C-D352-4D2B-8E5B-FAA934C98A64}"/>
              </a:ext>
            </a:extLst>
          </p:cNvPr>
          <p:cNvSpPr/>
          <p:nvPr/>
        </p:nvSpPr>
        <p:spPr>
          <a:xfrm>
            <a:off x="2390274" y="6015790"/>
            <a:ext cx="385010" cy="3689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動作設定ボタン: 空白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F3C8AAB7-78C6-49ED-B175-BBEA22FAF219}"/>
              </a:ext>
            </a:extLst>
          </p:cNvPr>
          <p:cNvSpPr/>
          <p:nvPr/>
        </p:nvSpPr>
        <p:spPr>
          <a:xfrm>
            <a:off x="3160295" y="1251284"/>
            <a:ext cx="3481137" cy="13635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102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5" name="正解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4190B536-8457-4212-BD0F-B16E9C46F6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734" y="54010"/>
            <a:ext cx="6076531" cy="117850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4CDFF0B-8E83-49A7-AC32-521A865C2367}"/>
              </a:ext>
            </a:extLst>
          </p:cNvPr>
          <p:cNvSpPr/>
          <p:nvPr/>
        </p:nvSpPr>
        <p:spPr>
          <a:xfrm>
            <a:off x="641684" y="9994232"/>
            <a:ext cx="5454316" cy="1844844"/>
          </a:xfrm>
          <a:prstGeom prst="rect">
            <a:avLst/>
          </a:prstGeom>
          <a:solidFill>
            <a:srgbClr val="080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A3D0C80-B098-468A-B583-94FB97CB61A1}"/>
              </a:ext>
            </a:extLst>
          </p:cNvPr>
          <p:cNvSpPr txBox="1"/>
          <p:nvPr/>
        </p:nvSpPr>
        <p:spPr>
          <a:xfrm>
            <a:off x="1106905" y="728311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2" name="動作設定ボタン: 空白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1731B52-ECC3-4E7D-9E99-9F32E59A2BBB}"/>
              </a:ext>
            </a:extLst>
          </p:cNvPr>
          <p:cNvSpPr/>
          <p:nvPr/>
        </p:nvSpPr>
        <p:spPr>
          <a:xfrm>
            <a:off x="4780547" y="11053010"/>
            <a:ext cx="2077452" cy="113898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矢印: 五方向 8">
            <a:extLst>
              <a:ext uri="{FF2B5EF4-FFF2-40B4-BE49-F238E27FC236}">
                <a16:creationId xmlns:a16="http://schemas.microsoft.com/office/drawing/2014/main" id="{E7F4F31D-9BBD-4D08-8FE8-1BC4D33EF526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3" name="動作設定ボタン: 空白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2E1AAC-2E01-4C8A-BB5C-69C449DE1058}"/>
              </a:ext>
            </a:extLst>
          </p:cNvPr>
          <p:cNvSpPr/>
          <p:nvPr/>
        </p:nvSpPr>
        <p:spPr>
          <a:xfrm>
            <a:off x="4908884" y="11213432"/>
            <a:ext cx="1949116" cy="9785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860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4" name="正解.wav"/>
          </p:stSnd>
        </p:sndAc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4D4C339-8F74-46D0-9201-35E9ECA51E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021" y="1503945"/>
            <a:ext cx="6079958" cy="6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38AFDC-44A5-4CDB-A6D5-AD85D5180BB5}"/>
              </a:ext>
            </a:extLst>
          </p:cNvPr>
          <p:cNvSpPr txBox="1"/>
          <p:nvPr/>
        </p:nvSpPr>
        <p:spPr>
          <a:xfrm>
            <a:off x="4940969" y="3561347"/>
            <a:ext cx="72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5ECF4AB-A5CA-45E0-B8C1-369C907EF153}"/>
              </a:ext>
            </a:extLst>
          </p:cNvPr>
          <p:cNvSpPr txBox="1"/>
          <p:nvPr/>
        </p:nvSpPr>
        <p:spPr>
          <a:xfrm>
            <a:off x="2254121" y="585536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38AD00-C497-4362-894F-2418B10AC7DD}"/>
              </a:ext>
            </a:extLst>
          </p:cNvPr>
          <p:cNvSpPr txBox="1"/>
          <p:nvPr/>
        </p:nvSpPr>
        <p:spPr>
          <a:xfrm>
            <a:off x="786268" y="550142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C2D629A8-40E5-4EBB-8E5B-EB19A9D5EA9A}"/>
              </a:ext>
            </a:extLst>
          </p:cNvPr>
          <p:cNvSpPr/>
          <p:nvPr/>
        </p:nvSpPr>
        <p:spPr>
          <a:xfrm>
            <a:off x="3429000" y="1536029"/>
            <a:ext cx="2971800" cy="6898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わからない</a:t>
            </a:r>
          </a:p>
        </p:txBody>
      </p:sp>
      <p:sp>
        <p:nvSpPr>
          <p:cNvPr id="2" name="動作設定ボタン: 空白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384A0547-4F08-4FA5-9BD2-BCEF7B18B7A3}"/>
              </a:ext>
            </a:extLst>
          </p:cNvPr>
          <p:cNvSpPr/>
          <p:nvPr/>
        </p:nvSpPr>
        <p:spPr>
          <a:xfrm>
            <a:off x="3064042" y="3689684"/>
            <a:ext cx="477252" cy="4331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動作設定ボタン: 空白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6CB64C0-EC9E-4DFF-80F6-BC4B562B4810}"/>
              </a:ext>
            </a:extLst>
          </p:cNvPr>
          <p:cNvSpPr/>
          <p:nvPr/>
        </p:nvSpPr>
        <p:spPr>
          <a:xfrm>
            <a:off x="3160295" y="1251284"/>
            <a:ext cx="3481137" cy="13635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53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5" name="正解.wav"/>
          </p:stSnd>
        </p:sndAc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4D4C339-8F74-46D0-9201-35E9ECA51E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021" y="1503945"/>
            <a:ext cx="6079958" cy="6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5ECF4AB-A5CA-45E0-B8C1-369C907EF153}"/>
              </a:ext>
            </a:extLst>
          </p:cNvPr>
          <p:cNvSpPr txBox="1"/>
          <p:nvPr/>
        </p:nvSpPr>
        <p:spPr>
          <a:xfrm>
            <a:off x="2254121" y="585536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38AD00-C497-4362-894F-2418B10AC7DD}"/>
              </a:ext>
            </a:extLst>
          </p:cNvPr>
          <p:cNvSpPr txBox="1"/>
          <p:nvPr/>
        </p:nvSpPr>
        <p:spPr>
          <a:xfrm>
            <a:off x="786268" y="550142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586BA79-B0BD-450C-BEFF-3747558348A9}"/>
              </a:ext>
            </a:extLst>
          </p:cNvPr>
          <p:cNvSpPr/>
          <p:nvPr/>
        </p:nvSpPr>
        <p:spPr>
          <a:xfrm>
            <a:off x="3429000" y="1536029"/>
            <a:ext cx="2971800" cy="6898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わからない</a:t>
            </a:r>
          </a:p>
        </p:txBody>
      </p:sp>
      <p:sp>
        <p:nvSpPr>
          <p:cNvPr id="2" name="動作設定ボタン: 空白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2BA85316-6EE7-4D5A-9D08-DC7D0F78B297}"/>
              </a:ext>
            </a:extLst>
          </p:cNvPr>
          <p:cNvSpPr/>
          <p:nvPr/>
        </p:nvSpPr>
        <p:spPr>
          <a:xfrm>
            <a:off x="3112169" y="3673643"/>
            <a:ext cx="433136" cy="481263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動作設定ボタン: 空白 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227D5151-08C7-429B-9F69-05CDBDFEE9E1}"/>
              </a:ext>
            </a:extLst>
          </p:cNvPr>
          <p:cNvSpPr/>
          <p:nvPr/>
        </p:nvSpPr>
        <p:spPr>
          <a:xfrm>
            <a:off x="5101389" y="3673643"/>
            <a:ext cx="433136" cy="481263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動作設定ボタン: 空白 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8AC4D733-D403-465A-8080-5AD1CE826595}"/>
              </a:ext>
            </a:extLst>
          </p:cNvPr>
          <p:cNvSpPr/>
          <p:nvPr/>
        </p:nvSpPr>
        <p:spPr>
          <a:xfrm>
            <a:off x="3160295" y="1283368"/>
            <a:ext cx="3481137" cy="13635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2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7" name="正解.wav"/>
          </p:stSnd>
        </p:sndAc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4D4C339-8F74-46D0-9201-35E9ECA51E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021" y="1503945"/>
            <a:ext cx="6079958" cy="6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4CF7AD3-86BC-45D0-BA62-95FA0D047ECB}"/>
              </a:ext>
            </a:extLst>
          </p:cNvPr>
          <p:cNvSpPr txBox="1"/>
          <p:nvPr/>
        </p:nvSpPr>
        <p:spPr>
          <a:xfrm>
            <a:off x="2951748" y="356134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5ECF4AB-A5CA-45E0-B8C1-369C907EF153}"/>
              </a:ext>
            </a:extLst>
          </p:cNvPr>
          <p:cNvSpPr txBox="1"/>
          <p:nvPr/>
        </p:nvSpPr>
        <p:spPr>
          <a:xfrm>
            <a:off x="2254121" y="585536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38AD00-C497-4362-894F-2418B10AC7DD}"/>
              </a:ext>
            </a:extLst>
          </p:cNvPr>
          <p:cNvSpPr txBox="1"/>
          <p:nvPr/>
        </p:nvSpPr>
        <p:spPr>
          <a:xfrm>
            <a:off x="786268" y="550142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DCE7B3E4-7C44-4443-946F-759F24AB130F}"/>
              </a:ext>
            </a:extLst>
          </p:cNvPr>
          <p:cNvSpPr/>
          <p:nvPr/>
        </p:nvSpPr>
        <p:spPr>
          <a:xfrm>
            <a:off x="3429000" y="1536029"/>
            <a:ext cx="2971800" cy="6898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わからない</a:t>
            </a:r>
          </a:p>
        </p:txBody>
      </p:sp>
      <p:sp>
        <p:nvSpPr>
          <p:cNvPr id="2" name="動作設定ボタン: 空白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B4268F2-63E2-41F0-98A0-37694CBD2FC3}"/>
              </a:ext>
            </a:extLst>
          </p:cNvPr>
          <p:cNvSpPr/>
          <p:nvPr/>
        </p:nvSpPr>
        <p:spPr>
          <a:xfrm>
            <a:off x="5117432" y="3673642"/>
            <a:ext cx="352926" cy="4331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動作設定ボタン: 空白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F312F054-BFCD-42A3-A114-3065AB88FD9A}"/>
              </a:ext>
            </a:extLst>
          </p:cNvPr>
          <p:cNvSpPr/>
          <p:nvPr/>
        </p:nvSpPr>
        <p:spPr>
          <a:xfrm>
            <a:off x="3160295" y="1251284"/>
            <a:ext cx="3481137" cy="13635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10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5" name="正解.wav"/>
          </p:stSnd>
        </p:sndAc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4D4C339-8F74-46D0-9201-35E9ECA51E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021" y="1503945"/>
            <a:ext cx="6079958" cy="6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38AFDC-44A5-4CDB-A6D5-AD85D5180BB5}"/>
              </a:ext>
            </a:extLst>
          </p:cNvPr>
          <p:cNvSpPr txBox="1"/>
          <p:nvPr/>
        </p:nvSpPr>
        <p:spPr>
          <a:xfrm>
            <a:off x="4940969" y="3561347"/>
            <a:ext cx="72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5ECF4AB-A5CA-45E0-B8C1-369C907EF153}"/>
              </a:ext>
            </a:extLst>
          </p:cNvPr>
          <p:cNvSpPr txBox="1"/>
          <p:nvPr/>
        </p:nvSpPr>
        <p:spPr>
          <a:xfrm>
            <a:off x="2254121" y="585536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38AD00-C497-4362-894F-2418B10AC7DD}"/>
              </a:ext>
            </a:extLst>
          </p:cNvPr>
          <p:cNvSpPr txBox="1"/>
          <p:nvPr/>
        </p:nvSpPr>
        <p:spPr>
          <a:xfrm>
            <a:off x="786268" y="550142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946E787D-B6D7-43EB-8B31-9836172EDF1A}"/>
              </a:ext>
            </a:extLst>
          </p:cNvPr>
          <p:cNvSpPr/>
          <p:nvPr/>
        </p:nvSpPr>
        <p:spPr>
          <a:xfrm>
            <a:off x="3429000" y="1536029"/>
            <a:ext cx="2971800" cy="6898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わからない</a:t>
            </a:r>
          </a:p>
        </p:txBody>
      </p:sp>
      <p:sp>
        <p:nvSpPr>
          <p:cNvPr id="2" name="動作設定ボタン: 空白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309E7EA-CE89-4BCD-ADE8-1294CCC7F245}"/>
              </a:ext>
            </a:extLst>
          </p:cNvPr>
          <p:cNvSpPr/>
          <p:nvPr/>
        </p:nvSpPr>
        <p:spPr>
          <a:xfrm>
            <a:off x="3048000" y="3593431"/>
            <a:ext cx="477252" cy="5614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動作設定ボタン: 空白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D73581B1-523F-482D-BE70-80A4029775CA}"/>
              </a:ext>
            </a:extLst>
          </p:cNvPr>
          <p:cNvSpPr/>
          <p:nvPr/>
        </p:nvSpPr>
        <p:spPr>
          <a:xfrm>
            <a:off x="3160295" y="1267326"/>
            <a:ext cx="3481137" cy="13635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273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5" name="正解.wav"/>
          </p:stSnd>
        </p:sndAc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27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3" name="正解.wav"/>
          </p:stSnd>
        </p:sndAc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4D4C339-8F74-46D0-9201-35E9ECA51E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990" y="1503945"/>
            <a:ext cx="6079958" cy="6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DCC5E253-68D8-4CBA-B942-A97F427176CD}"/>
              </a:ext>
            </a:extLst>
          </p:cNvPr>
          <p:cNvSpPr/>
          <p:nvPr/>
        </p:nvSpPr>
        <p:spPr>
          <a:xfrm>
            <a:off x="3429000" y="1536029"/>
            <a:ext cx="2971800" cy="6898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わからない</a:t>
            </a:r>
          </a:p>
        </p:txBody>
      </p:sp>
      <p:sp>
        <p:nvSpPr>
          <p:cNvPr id="2" name="動作設定ボタン: 空白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E2C947B4-7CB5-47B4-8D48-25792708EADE}"/>
              </a:ext>
            </a:extLst>
          </p:cNvPr>
          <p:cNvSpPr/>
          <p:nvPr/>
        </p:nvSpPr>
        <p:spPr>
          <a:xfrm>
            <a:off x="3176337" y="3689684"/>
            <a:ext cx="417095" cy="41709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動作設定ボタン: 空白 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A31C1803-EE51-46C9-8193-C402FF8F0424}"/>
              </a:ext>
            </a:extLst>
          </p:cNvPr>
          <p:cNvSpPr/>
          <p:nvPr/>
        </p:nvSpPr>
        <p:spPr>
          <a:xfrm>
            <a:off x="5069305" y="3657600"/>
            <a:ext cx="417095" cy="41709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動作設定ボタン: 空白 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BDC9429A-0B0B-40E1-A48A-8A47133A3736}"/>
              </a:ext>
            </a:extLst>
          </p:cNvPr>
          <p:cNvSpPr/>
          <p:nvPr/>
        </p:nvSpPr>
        <p:spPr>
          <a:xfrm>
            <a:off x="914400" y="5678905"/>
            <a:ext cx="417095" cy="41709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動作設定ボタン: 空白 7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E0CCB3AF-AA8C-4D61-A15D-A899C27970CA}"/>
              </a:ext>
            </a:extLst>
          </p:cNvPr>
          <p:cNvSpPr/>
          <p:nvPr/>
        </p:nvSpPr>
        <p:spPr>
          <a:xfrm>
            <a:off x="3160295" y="1251284"/>
            <a:ext cx="3481137" cy="13635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FE745FF-35DC-4149-8971-C1CC32438276}"/>
              </a:ext>
            </a:extLst>
          </p:cNvPr>
          <p:cNvSpPr txBox="1"/>
          <p:nvPr/>
        </p:nvSpPr>
        <p:spPr>
          <a:xfrm>
            <a:off x="2254121" y="585536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</p:spTree>
    <p:extLst>
      <p:ext uri="{BB962C8B-B14F-4D97-AF65-F5344CB8AC3E}">
        <p14:creationId xmlns:p14="http://schemas.microsoft.com/office/powerpoint/2010/main" val="58289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8" name="正解.wav"/>
          </p:stSnd>
        </p:sndAc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4D4C339-8F74-46D0-9201-35E9ECA51E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021" y="1503945"/>
            <a:ext cx="6079958" cy="6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4CF7AD3-86BC-45D0-BA62-95FA0D047ECB}"/>
              </a:ext>
            </a:extLst>
          </p:cNvPr>
          <p:cNvSpPr txBox="1"/>
          <p:nvPr/>
        </p:nvSpPr>
        <p:spPr>
          <a:xfrm>
            <a:off x="2951748" y="356134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5ECF4AB-A5CA-45E0-B8C1-369C907EF153}"/>
              </a:ext>
            </a:extLst>
          </p:cNvPr>
          <p:cNvSpPr txBox="1"/>
          <p:nvPr/>
        </p:nvSpPr>
        <p:spPr>
          <a:xfrm>
            <a:off x="2254121" y="585536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FE7892DE-5314-49A1-940E-CC8DA272D41C}"/>
              </a:ext>
            </a:extLst>
          </p:cNvPr>
          <p:cNvSpPr/>
          <p:nvPr/>
        </p:nvSpPr>
        <p:spPr>
          <a:xfrm>
            <a:off x="3429000" y="1536029"/>
            <a:ext cx="2971800" cy="6898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わからない</a:t>
            </a:r>
          </a:p>
        </p:txBody>
      </p:sp>
      <p:sp>
        <p:nvSpPr>
          <p:cNvPr id="2" name="動作設定ボタン: 空白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72B6EF62-B290-4D38-9FBB-2D8839E728AF}"/>
              </a:ext>
            </a:extLst>
          </p:cNvPr>
          <p:cNvSpPr/>
          <p:nvPr/>
        </p:nvSpPr>
        <p:spPr>
          <a:xfrm>
            <a:off x="5101389" y="3561347"/>
            <a:ext cx="401053" cy="4973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動作設定ボタン: 空白 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8CDBE0D3-C714-4560-BC64-B4C6EE347F4E}"/>
              </a:ext>
            </a:extLst>
          </p:cNvPr>
          <p:cNvSpPr/>
          <p:nvPr/>
        </p:nvSpPr>
        <p:spPr>
          <a:xfrm>
            <a:off x="930442" y="5646821"/>
            <a:ext cx="417094" cy="41709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動作設定ボタン: 空白 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19F16AD2-887D-482E-85CC-83AE3C752621}"/>
              </a:ext>
            </a:extLst>
          </p:cNvPr>
          <p:cNvSpPr/>
          <p:nvPr/>
        </p:nvSpPr>
        <p:spPr>
          <a:xfrm>
            <a:off x="3160295" y="1251284"/>
            <a:ext cx="3481137" cy="13635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994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7" name="正解.wav"/>
          </p:stSnd>
        </p:sndAc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4D4C339-8F74-46D0-9201-35E9ECA51E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021" y="1503945"/>
            <a:ext cx="6079958" cy="6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4CF7AD3-86BC-45D0-BA62-95FA0D047ECB}"/>
              </a:ext>
            </a:extLst>
          </p:cNvPr>
          <p:cNvSpPr txBox="1"/>
          <p:nvPr/>
        </p:nvSpPr>
        <p:spPr>
          <a:xfrm>
            <a:off x="2951748" y="356134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38AFDC-44A5-4CDB-A6D5-AD85D5180BB5}"/>
              </a:ext>
            </a:extLst>
          </p:cNvPr>
          <p:cNvSpPr txBox="1"/>
          <p:nvPr/>
        </p:nvSpPr>
        <p:spPr>
          <a:xfrm>
            <a:off x="4940969" y="3561347"/>
            <a:ext cx="72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5ECF4AB-A5CA-45E0-B8C1-369C907EF153}"/>
              </a:ext>
            </a:extLst>
          </p:cNvPr>
          <p:cNvSpPr txBox="1"/>
          <p:nvPr/>
        </p:nvSpPr>
        <p:spPr>
          <a:xfrm>
            <a:off x="2254121" y="585536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34125544-7645-4ACC-AFE3-E2C69F8A5273}"/>
              </a:ext>
            </a:extLst>
          </p:cNvPr>
          <p:cNvSpPr/>
          <p:nvPr/>
        </p:nvSpPr>
        <p:spPr>
          <a:xfrm>
            <a:off x="3429000" y="1536029"/>
            <a:ext cx="2971800" cy="6898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わからない</a:t>
            </a:r>
          </a:p>
        </p:txBody>
      </p:sp>
      <p:sp>
        <p:nvSpPr>
          <p:cNvPr id="2" name="動作設定ボタン: 空白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07FC31E-F2E4-4CB6-900E-B0544F3D5E36}"/>
              </a:ext>
            </a:extLst>
          </p:cNvPr>
          <p:cNvSpPr/>
          <p:nvPr/>
        </p:nvSpPr>
        <p:spPr>
          <a:xfrm>
            <a:off x="898357" y="5630779"/>
            <a:ext cx="529390" cy="41709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動作設定ボタン: 空白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269689E4-08CF-4FD9-9307-845AAFF574B1}"/>
              </a:ext>
            </a:extLst>
          </p:cNvPr>
          <p:cNvSpPr/>
          <p:nvPr/>
        </p:nvSpPr>
        <p:spPr>
          <a:xfrm>
            <a:off x="3160295" y="1251284"/>
            <a:ext cx="3481137" cy="13635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041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5" name="正解.wav"/>
          </p:stSnd>
        </p:sndAc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4D4C339-8F74-46D0-9201-35E9ECA51E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021" y="1503945"/>
            <a:ext cx="6079958" cy="6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4CF7AD3-86BC-45D0-BA62-95FA0D047ECB}"/>
              </a:ext>
            </a:extLst>
          </p:cNvPr>
          <p:cNvSpPr txBox="1"/>
          <p:nvPr/>
        </p:nvSpPr>
        <p:spPr>
          <a:xfrm>
            <a:off x="2951748" y="356134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5ECF4AB-A5CA-45E0-B8C1-369C907EF153}"/>
              </a:ext>
            </a:extLst>
          </p:cNvPr>
          <p:cNvSpPr txBox="1"/>
          <p:nvPr/>
        </p:nvSpPr>
        <p:spPr>
          <a:xfrm>
            <a:off x="2254121" y="585536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38AD00-C497-4362-894F-2418B10AC7DD}"/>
              </a:ext>
            </a:extLst>
          </p:cNvPr>
          <p:cNvSpPr txBox="1"/>
          <p:nvPr/>
        </p:nvSpPr>
        <p:spPr>
          <a:xfrm>
            <a:off x="786268" y="550142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40909BBC-F55C-4D79-A429-68A04A3CC241}"/>
              </a:ext>
            </a:extLst>
          </p:cNvPr>
          <p:cNvSpPr/>
          <p:nvPr/>
        </p:nvSpPr>
        <p:spPr>
          <a:xfrm>
            <a:off x="3429000" y="1536029"/>
            <a:ext cx="2971800" cy="6898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わからない</a:t>
            </a:r>
          </a:p>
        </p:txBody>
      </p:sp>
      <p:sp>
        <p:nvSpPr>
          <p:cNvPr id="2" name="動作設定ボタン: 空白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3CF826D7-04EC-4411-9B3E-CA49B1A7F319}"/>
              </a:ext>
            </a:extLst>
          </p:cNvPr>
          <p:cNvSpPr/>
          <p:nvPr/>
        </p:nvSpPr>
        <p:spPr>
          <a:xfrm>
            <a:off x="5037221" y="3561347"/>
            <a:ext cx="401053" cy="5614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動作設定ボタン: 空白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9E2C52D-304B-4063-8ABB-1B4886A480AF}"/>
              </a:ext>
            </a:extLst>
          </p:cNvPr>
          <p:cNvSpPr/>
          <p:nvPr/>
        </p:nvSpPr>
        <p:spPr>
          <a:xfrm>
            <a:off x="3160295" y="1251284"/>
            <a:ext cx="3481137" cy="13635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702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5" name="正解.wav"/>
          </p:stSnd>
        </p:sndAc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4D4C339-8F74-46D0-9201-35E9ECA51E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021" y="1503945"/>
            <a:ext cx="6079958" cy="6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38AFDC-44A5-4CDB-A6D5-AD85D5180BB5}"/>
              </a:ext>
            </a:extLst>
          </p:cNvPr>
          <p:cNvSpPr txBox="1"/>
          <p:nvPr/>
        </p:nvSpPr>
        <p:spPr>
          <a:xfrm>
            <a:off x="4940969" y="3561347"/>
            <a:ext cx="72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5ECF4AB-A5CA-45E0-B8C1-369C907EF153}"/>
              </a:ext>
            </a:extLst>
          </p:cNvPr>
          <p:cNvSpPr txBox="1"/>
          <p:nvPr/>
        </p:nvSpPr>
        <p:spPr>
          <a:xfrm>
            <a:off x="2254121" y="585536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FD86F17E-1433-44C3-ACB4-A054BC6FD33B}"/>
              </a:ext>
            </a:extLst>
          </p:cNvPr>
          <p:cNvSpPr/>
          <p:nvPr/>
        </p:nvSpPr>
        <p:spPr>
          <a:xfrm>
            <a:off x="3429000" y="1536029"/>
            <a:ext cx="2971800" cy="6898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わからない</a:t>
            </a:r>
          </a:p>
        </p:txBody>
      </p:sp>
      <p:sp>
        <p:nvSpPr>
          <p:cNvPr id="2" name="動作設定ボタン: 空白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4A2E2845-A972-4829-A0FA-E2B2A061CA11}"/>
              </a:ext>
            </a:extLst>
          </p:cNvPr>
          <p:cNvSpPr/>
          <p:nvPr/>
        </p:nvSpPr>
        <p:spPr>
          <a:xfrm>
            <a:off x="3080085" y="3561347"/>
            <a:ext cx="449179" cy="5614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動作設定ボタン: 空白 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AB7F0DB9-38BA-4C77-AB45-2C4FB1EF1294}"/>
              </a:ext>
            </a:extLst>
          </p:cNvPr>
          <p:cNvSpPr/>
          <p:nvPr/>
        </p:nvSpPr>
        <p:spPr>
          <a:xfrm>
            <a:off x="930442" y="5662863"/>
            <a:ext cx="465221" cy="38501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動作設定ボタン: 空白 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44B8045F-4D74-44EB-B7A1-1A67D7E28FB0}"/>
              </a:ext>
            </a:extLst>
          </p:cNvPr>
          <p:cNvSpPr/>
          <p:nvPr/>
        </p:nvSpPr>
        <p:spPr>
          <a:xfrm>
            <a:off x="3160295" y="1251284"/>
            <a:ext cx="3481137" cy="13635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215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7" name="正解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DBB1D205-965A-42CB-AAFC-B45392F4A394}"/>
              </a:ext>
            </a:extLst>
          </p:cNvPr>
          <p:cNvSpPr/>
          <p:nvPr/>
        </p:nvSpPr>
        <p:spPr>
          <a:xfrm>
            <a:off x="935457" y="850232"/>
            <a:ext cx="5406189" cy="83900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今から出てくる画面には</a:t>
            </a:r>
            <a:endParaRPr kumimoji="1"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間違いが</a:t>
            </a:r>
            <a:r>
              <a:rPr kumimoji="1" lang="ja-JP" altLang="en-US" sz="28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２つ</a:t>
            </a:r>
            <a:r>
              <a:rPr kumimoji="1"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あります。</a:t>
            </a:r>
            <a:endParaRPr kumimoji="1"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間違っている文字や</a:t>
            </a:r>
            <a:endParaRPr kumimoji="1"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よくわからない言葉だと</a:t>
            </a:r>
            <a:endParaRPr kumimoji="1"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思うところを</a:t>
            </a:r>
            <a:endParaRPr kumimoji="1"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クリックしましょう。</a:t>
            </a:r>
            <a:endParaRPr kumimoji="1"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わからないときには</a:t>
            </a:r>
            <a:endParaRPr kumimoji="1"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画面の右上にある</a:t>
            </a:r>
            <a:endParaRPr kumimoji="1"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をクリックしましょう</a:t>
            </a:r>
            <a:r>
              <a:rPr kumimoji="1"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。</a:t>
            </a:r>
            <a:endParaRPr kumimoji="1" lang="en-US" altLang="ja-JP" sz="3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endParaRPr kumimoji="1" lang="ja-JP" altLang="en-US" sz="3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" name="矢印: 五方向 7">
            <a:extLst>
              <a:ext uri="{FF2B5EF4-FFF2-40B4-BE49-F238E27FC236}">
                <a16:creationId xmlns:a16="http://schemas.microsoft.com/office/drawing/2014/main" id="{EA9E7343-8D8D-4339-BDA3-E43C5FA055E2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4" name="動作設定ボタン: 空白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8A07AA4-96E5-4CF4-A77C-6FBC9E240053}"/>
              </a:ext>
            </a:extLst>
          </p:cNvPr>
          <p:cNvSpPr/>
          <p:nvPr/>
        </p:nvSpPr>
        <p:spPr>
          <a:xfrm>
            <a:off x="4796588" y="11133220"/>
            <a:ext cx="2061411" cy="10587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565F70B4-2950-446C-8BA4-F6219D5E9D8B}"/>
              </a:ext>
            </a:extLst>
          </p:cNvPr>
          <p:cNvSpPr/>
          <p:nvPr/>
        </p:nvSpPr>
        <p:spPr>
          <a:xfrm>
            <a:off x="1270334" y="6400799"/>
            <a:ext cx="2903620" cy="5684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わからない</a:t>
            </a:r>
          </a:p>
        </p:txBody>
      </p:sp>
      <p:pic>
        <p:nvPicPr>
          <p:cNvPr id="4098" name="Picture 2" descr="座りながらスマホを使う人のイラスト（男性）">
            <a:extLst>
              <a:ext uri="{FF2B5EF4-FFF2-40B4-BE49-F238E27FC236}">
                <a16:creationId xmlns:a16="http://schemas.microsoft.com/office/drawing/2014/main" id="{FD8B4D47-A5BC-4F68-9C69-998C60934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820526"/>
            <a:ext cx="32194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25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4D4C339-8F74-46D0-9201-35E9ECA51E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021" y="1503945"/>
            <a:ext cx="6079958" cy="6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4CF7AD3-86BC-45D0-BA62-95FA0D047ECB}"/>
              </a:ext>
            </a:extLst>
          </p:cNvPr>
          <p:cNvSpPr txBox="1"/>
          <p:nvPr/>
        </p:nvSpPr>
        <p:spPr>
          <a:xfrm>
            <a:off x="2951748" y="356134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38AFDC-44A5-4CDB-A6D5-AD85D5180BB5}"/>
              </a:ext>
            </a:extLst>
          </p:cNvPr>
          <p:cNvSpPr txBox="1"/>
          <p:nvPr/>
        </p:nvSpPr>
        <p:spPr>
          <a:xfrm>
            <a:off x="4940969" y="3561347"/>
            <a:ext cx="72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5ECF4AB-A5CA-45E0-B8C1-369C907EF153}"/>
              </a:ext>
            </a:extLst>
          </p:cNvPr>
          <p:cNvSpPr txBox="1"/>
          <p:nvPr/>
        </p:nvSpPr>
        <p:spPr>
          <a:xfrm>
            <a:off x="2254121" y="585536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9AE4DAD9-7AAB-4409-9545-AEA8E29B62F9}"/>
              </a:ext>
            </a:extLst>
          </p:cNvPr>
          <p:cNvSpPr/>
          <p:nvPr/>
        </p:nvSpPr>
        <p:spPr>
          <a:xfrm>
            <a:off x="3429000" y="1536029"/>
            <a:ext cx="2971800" cy="6898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わからない</a:t>
            </a:r>
          </a:p>
        </p:txBody>
      </p:sp>
      <p:sp>
        <p:nvSpPr>
          <p:cNvPr id="2" name="動作設定ボタン: 空白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1DFC4DA3-F644-4890-9DAC-F019F394CE9D}"/>
              </a:ext>
            </a:extLst>
          </p:cNvPr>
          <p:cNvSpPr/>
          <p:nvPr/>
        </p:nvSpPr>
        <p:spPr>
          <a:xfrm>
            <a:off x="930442" y="5598695"/>
            <a:ext cx="449179" cy="4973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動作設定ボタン: 空白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D3599F16-B6D2-47CB-B053-5D52DA7E5B6B}"/>
              </a:ext>
            </a:extLst>
          </p:cNvPr>
          <p:cNvSpPr/>
          <p:nvPr/>
        </p:nvSpPr>
        <p:spPr>
          <a:xfrm>
            <a:off x="3160295" y="1251284"/>
            <a:ext cx="3481137" cy="13635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799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5" name="正解.wav"/>
          </p:stSnd>
        </p:sndAc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4D4C339-8F74-46D0-9201-35E9ECA51E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021" y="1503945"/>
            <a:ext cx="6079958" cy="6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38AFDC-44A5-4CDB-A6D5-AD85D5180BB5}"/>
              </a:ext>
            </a:extLst>
          </p:cNvPr>
          <p:cNvSpPr txBox="1"/>
          <p:nvPr/>
        </p:nvSpPr>
        <p:spPr>
          <a:xfrm>
            <a:off x="4940969" y="3561347"/>
            <a:ext cx="72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5ECF4AB-A5CA-45E0-B8C1-369C907EF153}"/>
              </a:ext>
            </a:extLst>
          </p:cNvPr>
          <p:cNvSpPr txBox="1"/>
          <p:nvPr/>
        </p:nvSpPr>
        <p:spPr>
          <a:xfrm>
            <a:off x="2254121" y="585536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38AD00-C497-4362-894F-2418B10AC7DD}"/>
              </a:ext>
            </a:extLst>
          </p:cNvPr>
          <p:cNvSpPr txBox="1"/>
          <p:nvPr/>
        </p:nvSpPr>
        <p:spPr>
          <a:xfrm>
            <a:off x="786268" y="550142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9C92499-C0D0-417F-8B81-29583B2454A9}"/>
              </a:ext>
            </a:extLst>
          </p:cNvPr>
          <p:cNvSpPr/>
          <p:nvPr/>
        </p:nvSpPr>
        <p:spPr>
          <a:xfrm>
            <a:off x="3429000" y="1536029"/>
            <a:ext cx="2971800" cy="6898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わからない</a:t>
            </a:r>
          </a:p>
        </p:txBody>
      </p:sp>
      <p:sp>
        <p:nvSpPr>
          <p:cNvPr id="2" name="動作設定ボタン: 空白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451BEE53-CCC2-40A8-A706-46A70101F48B}"/>
              </a:ext>
            </a:extLst>
          </p:cNvPr>
          <p:cNvSpPr/>
          <p:nvPr/>
        </p:nvSpPr>
        <p:spPr>
          <a:xfrm>
            <a:off x="3064042" y="3609473"/>
            <a:ext cx="477252" cy="4973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動作設定ボタン: 空白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299DED84-94CC-429F-8F86-D87BDBE595E5}"/>
              </a:ext>
            </a:extLst>
          </p:cNvPr>
          <p:cNvSpPr/>
          <p:nvPr/>
        </p:nvSpPr>
        <p:spPr>
          <a:xfrm>
            <a:off x="3160295" y="1251284"/>
            <a:ext cx="3481137" cy="13635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727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5" name="正解.wav"/>
          </p:stSnd>
        </p:sndAc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4D4C339-8F74-46D0-9201-35E9ECA51E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021" y="1503945"/>
            <a:ext cx="6079958" cy="6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5ECF4AB-A5CA-45E0-B8C1-369C907EF153}"/>
              </a:ext>
            </a:extLst>
          </p:cNvPr>
          <p:cNvSpPr txBox="1"/>
          <p:nvPr/>
        </p:nvSpPr>
        <p:spPr>
          <a:xfrm>
            <a:off x="2254121" y="585536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38AD00-C497-4362-894F-2418B10AC7DD}"/>
              </a:ext>
            </a:extLst>
          </p:cNvPr>
          <p:cNvSpPr txBox="1"/>
          <p:nvPr/>
        </p:nvSpPr>
        <p:spPr>
          <a:xfrm>
            <a:off x="786268" y="550142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01E475CE-4107-45FC-A524-4B1F7898D824}"/>
              </a:ext>
            </a:extLst>
          </p:cNvPr>
          <p:cNvSpPr/>
          <p:nvPr/>
        </p:nvSpPr>
        <p:spPr>
          <a:xfrm>
            <a:off x="3429000" y="1536029"/>
            <a:ext cx="2971800" cy="6898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わからない</a:t>
            </a:r>
          </a:p>
        </p:txBody>
      </p:sp>
      <p:sp>
        <p:nvSpPr>
          <p:cNvPr id="2" name="動作設定ボタン: 空白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BD0BB27-E4C6-4AA9-88FA-03E88FC389F9}"/>
              </a:ext>
            </a:extLst>
          </p:cNvPr>
          <p:cNvSpPr/>
          <p:nvPr/>
        </p:nvSpPr>
        <p:spPr>
          <a:xfrm>
            <a:off x="3112168" y="3657600"/>
            <a:ext cx="449179" cy="51334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動作設定ボタン: 空白 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368B7836-389C-4CBD-8E9B-E2C8AA8A4DB7}"/>
              </a:ext>
            </a:extLst>
          </p:cNvPr>
          <p:cNvSpPr/>
          <p:nvPr/>
        </p:nvSpPr>
        <p:spPr>
          <a:xfrm>
            <a:off x="5053263" y="3657600"/>
            <a:ext cx="449179" cy="51334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動作設定ボタン: 空白 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D7F12519-1494-4877-8D11-1F4DE1FFAFF3}"/>
              </a:ext>
            </a:extLst>
          </p:cNvPr>
          <p:cNvSpPr/>
          <p:nvPr/>
        </p:nvSpPr>
        <p:spPr>
          <a:xfrm>
            <a:off x="3160295" y="1251284"/>
            <a:ext cx="3481137" cy="13635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830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7" name="正解.wav"/>
          </p:stSnd>
        </p:sndAc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4D4C339-8F74-46D0-9201-35E9ECA51E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021" y="1503945"/>
            <a:ext cx="6079958" cy="6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4CF7AD3-86BC-45D0-BA62-95FA0D047ECB}"/>
              </a:ext>
            </a:extLst>
          </p:cNvPr>
          <p:cNvSpPr txBox="1"/>
          <p:nvPr/>
        </p:nvSpPr>
        <p:spPr>
          <a:xfrm>
            <a:off x="2951748" y="356134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5ECF4AB-A5CA-45E0-B8C1-369C907EF153}"/>
              </a:ext>
            </a:extLst>
          </p:cNvPr>
          <p:cNvSpPr txBox="1"/>
          <p:nvPr/>
        </p:nvSpPr>
        <p:spPr>
          <a:xfrm>
            <a:off x="2254121" y="585536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38AD00-C497-4362-894F-2418B10AC7DD}"/>
              </a:ext>
            </a:extLst>
          </p:cNvPr>
          <p:cNvSpPr txBox="1"/>
          <p:nvPr/>
        </p:nvSpPr>
        <p:spPr>
          <a:xfrm>
            <a:off x="786268" y="550142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1053D92E-807C-457D-A1D3-F28374C88E5D}"/>
              </a:ext>
            </a:extLst>
          </p:cNvPr>
          <p:cNvSpPr/>
          <p:nvPr/>
        </p:nvSpPr>
        <p:spPr>
          <a:xfrm>
            <a:off x="3429000" y="1536029"/>
            <a:ext cx="2971800" cy="6898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わからない</a:t>
            </a:r>
          </a:p>
        </p:txBody>
      </p:sp>
      <p:sp>
        <p:nvSpPr>
          <p:cNvPr id="2" name="動作設定ボタン: 空白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7907A28-5173-4B27-A973-34974B7CEA47}"/>
              </a:ext>
            </a:extLst>
          </p:cNvPr>
          <p:cNvSpPr/>
          <p:nvPr/>
        </p:nvSpPr>
        <p:spPr>
          <a:xfrm>
            <a:off x="5069305" y="3561347"/>
            <a:ext cx="417095" cy="545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動作設定ボタン: 空白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CA53F32-275A-4370-B7EA-1DF4590D882F}"/>
              </a:ext>
            </a:extLst>
          </p:cNvPr>
          <p:cNvSpPr/>
          <p:nvPr/>
        </p:nvSpPr>
        <p:spPr>
          <a:xfrm>
            <a:off x="3160295" y="1251284"/>
            <a:ext cx="3481137" cy="13635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38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5" name="正解.wav"/>
          </p:stSnd>
        </p:sndAc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4D4C339-8F74-46D0-9201-35E9ECA51E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021" y="1503945"/>
            <a:ext cx="6079958" cy="6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38AFDC-44A5-4CDB-A6D5-AD85D5180BB5}"/>
              </a:ext>
            </a:extLst>
          </p:cNvPr>
          <p:cNvSpPr txBox="1"/>
          <p:nvPr/>
        </p:nvSpPr>
        <p:spPr>
          <a:xfrm>
            <a:off x="4940969" y="3561347"/>
            <a:ext cx="72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5ECF4AB-A5CA-45E0-B8C1-369C907EF153}"/>
              </a:ext>
            </a:extLst>
          </p:cNvPr>
          <p:cNvSpPr txBox="1"/>
          <p:nvPr/>
        </p:nvSpPr>
        <p:spPr>
          <a:xfrm>
            <a:off x="2254121" y="585536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38AD00-C497-4362-894F-2418B10AC7DD}"/>
              </a:ext>
            </a:extLst>
          </p:cNvPr>
          <p:cNvSpPr txBox="1"/>
          <p:nvPr/>
        </p:nvSpPr>
        <p:spPr>
          <a:xfrm>
            <a:off x="786268" y="550142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0660E7B-4050-49B9-858D-9723511421D5}"/>
              </a:ext>
            </a:extLst>
          </p:cNvPr>
          <p:cNvSpPr/>
          <p:nvPr/>
        </p:nvSpPr>
        <p:spPr>
          <a:xfrm>
            <a:off x="3429000" y="1536029"/>
            <a:ext cx="2971800" cy="6898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わからない</a:t>
            </a:r>
          </a:p>
        </p:txBody>
      </p:sp>
      <p:sp>
        <p:nvSpPr>
          <p:cNvPr id="2" name="動作設定ボタン: 空白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6D8BBF83-6229-4ADF-B725-16C9C839D796}"/>
              </a:ext>
            </a:extLst>
          </p:cNvPr>
          <p:cNvSpPr/>
          <p:nvPr/>
        </p:nvSpPr>
        <p:spPr>
          <a:xfrm>
            <a:off x="3048000" y="3561347"/>
            <a:ext cx="477252" cy="68981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動作設定ボタン: 空白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7A386E46-0BB7-4B74-8E0A-C4D4E682D62A}"/>
              </a:ext>
            </a:extLst>
          </p:cNvPr>
          <p:cNvSpPr/>
          <p:nvPr/>
        </p:nvSpPr>
        <p:spPr>
          <a:xfrm>
            <a:off x="3160295" y="1251284"/>
            <a:ext cx="3481137" cy="13635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911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5" name="正解.wav"/>
          </p:stSnd>
        </p:sndAc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89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3" name="正解.wav"/>
          </p:stSnd>
        </p:sndAc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4D4C339-8F74-46D0-9201-35E9ECA51E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021" y="1503945"/>
            <a:ext cx="6079958" cy="6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4CF7AD3-86BC-45D0-BA62-95FA0D047ECB}"/>
              </a:ext>
            </a:extLst>
          </p:cNvPr>
          <p:cNvSpPr txBox="1"/>
          <p:nvPr/>
        </p:nvSpPr>
        <p:spPr>
          <a:xfrm>
            <a:off x="2951748" y="356134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38AFDC-44A5-4CDB-A6D5-AD85D5180BB5}"/>
              </a:ext>
            </a:extLst>
          </p:cNvPr>
          <p:cNvSpPr txBox="1"/>
          <p:nvPr/>
        </p:nvSpPr>
        <p:spPr>
          <a:xfrm>
            <a:off x="4940969" y="3561347"/>
            <a:ext cx="72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5ECF4AB-A5CA-45E0-B8C1-369C907EF153}"/>
              </a:ext>
            </a:extLst>
          </p:cNvPr>
          <p:cNvSpPr txBox="1"/>
          <p:nvPr/>
        </p:nvSpPr>
        <p:spPr>
          <a:xfrm>
            <a:off x="2254121" y="585536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38AD00-C497-4362-894F-2418B10AC7DD}"/>
              </a:ext>
            </a:extLst>
          </p:cNvPr>
          <p:cNvSpPr txBox="1"/>
          <p:nvPr/>
        </p:nvSpPr>
        <p:spPr>
          <a:xfrm>
            <a:off x="786268" y="550142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2" name="動作設定ボタン: 空白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531F87A-8F35-40BE-A826-02B6D2DA95DB}"/>
              </a:ext>
            </a:extLst>
          </p:cNvPr>
          <p:cNvSpPr/>
          <p:nvPr/>
        </p:nvSpPr>
        <p:spPr>
          <a:xfrm>
            <a:off x="4828674" y="11149263"/>
            <a:ext cx="2029325" cy="10427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五方向 9">
            <a:extLst>
              <a:ext uri="{FF2B5EF4-FFF2-40B4-BE49-F238E27FC236}">
                <a16:creationId xmlns:a16="http://schemas.microsoft.com/office/drawing/2014/main" id="{8E4A3257-1E9E-4D48-B4EA-F1BFA9F8A520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</p:spTree>
    <p:extLst>
      <p:ext uri="{BB962C8B-B14F-4D97-AF65-F5344CB8AC3E}">
        <p14:creationId xmlns:p14="http://schemas.microsoft.com/office/powerpoint/2010/main" val="266784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4" name="正解.wav"/>
          </p:stSnd>
        </p:sndAc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矢印: 五方向 6">
            <a:extLst>
              <a:ext uri="{FF2B5EF4-FFF2-40B4-BE49-F238E27FC236}">
                <a16:creationId xmlns:a16="http://schemas.microsoft.com/office/drawing/2014/main" id="{8382D419-AFA6-4EFF-B8C7-5AAC577A900B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終わる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6C3E1287-127E-4B26-A7DF-825A7C9F0F54}"/>
              </a:ext>
            </a:extLst>
          </p:cNvPr>
          <p:cNvSpPr/>
          <p:nvPr/>
        </p:nvSpPr>
        <p:spPr>
          <a:xfrm>
            <a:off x="565484" y="513347"/>
            <a:ext cx="5727032" cy="77002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詐欺のメールやサイトには</a:t>
            </a:r>
            <a:endParaRPr kumimoji="1"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間違っている文字や</a:t>
            </a:r>
            <a:endParaRPr kumimoji="1"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よくわからない言葉が</a:t>
            </a:r>
            <a:endParaRPr kumimoji="1"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使われていることが</a:t>
            </a:r>
            <a:endParaRPr kumimoji="1"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よくあります。</a:t>
            </a:r>
            <a:endParaRPr kumimoji="1"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800" u="sng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間違っている文字</a:t>
            </a:r>
            <a:r>
              <a:rPr kumimoji="1"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や</a:t>
            </a:r>
            <a:endParaRPr kumimoji="1"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800" u="sng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よくわからない言葉</a:t>
            </a:r>
            <a:r>
              <a:rPr kumimoji="1"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</a:t>
            </a:r>
            <a:endParaRPr kumimoji="1"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見つけたときには</a:t>
            </a:r>
            <a:endParaRPr kumimoji="1"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「あやしい！」</a:t>
            </a:r>
            <a:endParaRPr kumimoji="1"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と疑いましょう。</a:t>
            </a:r>
            <a:endParaRPr kumimoji="1"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endParaRPr kumimoji="1" lang="ja-JP" altLang="en-US" sz="2800" dirty="0"/>
          </a:p>
        </p:txBody>
      </p:sp>
      <p:pic>
        <p:nvPicPr>
          <p:cNvPr id="5122" name="Picture 2" descr="新しいスマートフォンのイラスト">
            <a:extLst>
              <a:ext uri="{FF2B5EF4-FFF2-40B4-BE49-F238E27FC236}">
                <a16:creationId xmlns:a16="http://schemas.microsoft.com/office/drawing/2014/main" id="{ACE30116-2BAC-4207-BDFA-28CF30A2D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6784329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動作設定ボタン: 空白 2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53B13D27-01B2-479A-8F08-42A2EA8F26A8}"/>
              </a:ext>
            </a:extLst>
          </p:cNvPr>
          <p:cNvSpPr/>
          <p:nvPr/>
        </p:nvSpPr>
        <p:spPr>
          <a:xfrm>
            <a:off x="4876800" y="11165305"/>
            <a:ext cx="1981200" cy="102669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394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決定、ボタン押下37.wav"/>
          </p:stSnd>
        </p:sndAc>
      </p:transition>
    </mc:Choice>
    <mc:Fallback xmlns="">
      <p:transition spd="slow" advClick="0">
        <p:sndAc>
          <p:stSnd>
            <p:snd r:embed="rId4" name="決定、ボタン押下37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DD5F7203-1EEE-4FEA-BAF6-10D2DF4303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366" y="268916"/>
            <a:ext cx="5635308" cy="10960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FBB8AD12-ED94-49DB-8783-36CB860EB673}"/>
              </a:ext>
            </a:extLst>
          </p:cNvPr>
          <p:cNvSpPr/>
          <p:nvPr/>
        </p:nvSpPr>
        <p:spPr>
          <a:xfrm>
            <a:off x="3380874" y="273876"/>
            <a:ext cx="2971800" cy="6898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わからない</a:t>
            </a:r>
          </a:p>
        </p:txBody>
      </p:sp>
      <p:sp>
        <p:nvSpPr>
          <p:cNvPr id="2" name="動作設定ボタン: 空白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877B53F-FD50-4631-B0B2-FD58E4214550}"/>
              </a:ext>
            </a:extLst>
          </p:cNvPr>
          <p:cNvSpPr/>
          <p:nvPr/>
        </p:nvSpPr>
        <p:spPr>
          <a:xfrm>
            <a:off x="1556082" y="1957137"/>
            <a:ext cx="385011" cy="4491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動作設定ボタン: 空白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6D64F751-A6F7-4190-89E7-2F3244AE8711}"/>
              </a:ext>
            </a:extLst>
          </p:cNvPr>
          <p:cNvSpPr/>
          <p:nvPr/>
        </p:nvSpPr>
        <p:spPr>
          <a:xfrm>
            <a:off x="3225512" y="220790"/>
            <a:ext cx="3282524" cy="9823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動作設定ボタン: 空白 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EA87E13C-308A-4F37-AF21-0A85527C6E2A}"/>
              </a:ext>
            </a:extLst>
          </p:cNvPr>
          <p:cNvSpPr/>
          <p:nvPr/>
        </p:nvSpPr>
        <p:spPr>
          <a:xfrm>
            <a:off x="2454441" y="2245896"/>
            <a:ext cx="625642" cy="4491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125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6C5433A4-69D9-4DBC-8DFF-E1B1A2BAF0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366" y="268916"/>
            <a:ext cx="5635308" cy="10960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42A384F-7FE8-4DDE-9193-5EB3818D98B5}"/>
              </a:ext>
            </a:extLst>
          </p:cNvPr>
          <p:cNvSpPr txBox="1"/>
          <p:nvPr/>
        </p:nvSpPr>
        <p:spPr>
          <a:xfrm>
            <a:off x="1395662" y="182880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359C493A-CAEA-4D18-BC95-5ECF28A74EB5}"/>
              </a:ext>
            </a:extLst>
          </p:cNvPr>
          <p:cNvSpPr/>
          <p:nvPr/>
        </p:nvSpPr>
        <p:spPr>
          <a:xfrm>
            <a:off x="3380874" y="268916"/>
            <a:ext cx="2971800" cy="6898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わからない</a:t>
            </a:r>
          </a:p>
        </p:txBody>
      </p:sp>
      <p:sp>
        <p:nvSpPr>
          <p:cNvPr id="2" name="動作設定ボタン: 空白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2BB448D8-D5A1-44F2-BD3D-01A4197F76B7}"/>
              </a:ext>
            </a:extLst>
          </p:cNvPr>
          <p:cNvSpPr/>
          <p:nvPr/>
        </p:nvSpPr>
        <p:spPr>
          <a:xfrm>
            <a:off x="2470483" y="2245895"/>
            <a:ext cx="577516" cy="481263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動作設定ボタン: 空白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4D2FA713-9EAB-4AAA-8689-06D6CA80EF5F}"/>
              </a:ext>
            </a:extLst>
          </p:cNvPr>
          <p:cNvSpPr/>
          <p:nvPr/>
        </p:nvSpPr>
        <p:spPr>
          <a:xfrm>
            <a:off x="3225512" y="44326"/>
            <a:ext cx="3282524" cy="113898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240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5" name="正解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E809155F-63A4-4CDA-BDC4-57F9A6DF35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366" y="268916"/>
            <a:ext cx="5635308" cy="10960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42A384F-7FE8-4DDE-9193-5EB3818D98B5}"/>
              </a:ext>
            </a:extLst>
          </p:cNvPr>
          <p:cNvSpPr txBox="1"/>
          <p:nvPr/>
        </p:nvSpPr>
        <p:spPr>
          <a:xfrm>
            <a:off x="2326105" y="2085474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D063707A-13FE-42E0-8A68-42353A8B5568}"/>
              </a:ext>
            </a:extLst>
          </p:cNvPr>
          <p:cNvSpPr/>
          <p:nvPr/>
        </p:nvSpPr>
        <p:spPr>
          <a:xfrm>
            <a:off x="3380874" y="268916"/>
            <a:ext cx="2971800" cy="6898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わからない</a:t>
            </a:r>
          </a:p>
        </p:txBody>
      </p:sp>
      <p:sp>
        <p:nvSpPr>
          <p:cNvPr id="2" name="動作設定ボタン: 空白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49968715-8A94-4C7C-9C3B-040036D1F01E}"/>
              </a:ext>
            </a:extLst>
          </p:cNvPr>
          <p:cNvSpPr/>
          <p:nvPr/>
        </p:nvSpPr>
        <p:spPr>
          <a:xfrm>
            <a:off x="1459832" y="1876928"/>
            <a:ext cx="646743" cy="6096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動作設定ボタン: 空白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FD2A1CB8-511B-4F7C-9237-C8CF6140CC03}"/>
              </a:ext>
            </a:extLst>
          </p:cNvPr>
          <p:cNvSpPr/>
          <p:nvPr/>
        </p:nvSpPr>
        <p:spPr>
          <a:xfrm>
            <a:off x="3273638" y="210868"/>
            <a:ext cx="3186271" cy="8059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98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5" name="正解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矢印: 五方向 6">
            <a:extLst>
              <a:ext uri="{FF2B5EF4-FFF2-40B4-BE49-F238E27FC236}">
                <a16:creationId xmlns:a16="http://schemas.microsoft.com/office/drawing/2014/main" id="{6EFDA4B6-F25B-4B69-88B0-FEDBA32995C7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724E24C7-EFE1-479E-A326-594650AE68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366" y="268916"/>
            <a:ext cx="5635308" cy="10960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42A384F-7FE8-4DDE-9193-5EB3818D98B5}"/>
              </a:ext>
            </a:extLst>
          </p:cNvPr>
          <p:cNvSpPr txBox="1"/>
          <p:nvPr/>
        </p:nvSpPr>
        <p:spPr>
          <a:xfrm>
            <a:off x="1389599" y="183337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CFE1AA5-B1CD-4087-8A22-57A382F3A44A}"/>
              </a:ext>
            </a:extLst>
          </p:cNvPr>
          <p:cNvSpPr txBox="1"/>
          <p:nvPr/>
        </p:nvSpPr>
        <p:spPr>
          <a:xfrm>
            <a:off x="2327857" y="2091063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2" name="動作設定ボタン: 空白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525E841-F356-4770-A8B4-7E3BE69D91F5}"/>
              </a:ext>
            </a:extLst>
          </p:cNvPr>
          <p:cNvSpPr/>
          <p:nvPr/>
        </p:nvSpPr>
        <p:spPr>
          <a:xfrm>
            <a:off x="4780547" y="11229474"/>
            <a:ext cx="2077453" cy="96252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236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4" name="正解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Calibri Light"/>
        <a:ea typeface="BIZ UDPゴシック"/>
        <a:cs typeface=""/>
      </a:majorFont>
      <a:minorFont>
        <a:latin typeface="Calibri"/>
        <a:ea typeface="BIZ UD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526</TotalTime>
  <Words>366</Words>
  <Application>Microsoft Office PowerPoint</Application>
  <PresentationFormat>ワイド画面</PresentationFormat>
  <Paragraphs>225</Paragraphs>
  <Slides>57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57</vt:i4>
      </vt:variant>
    </vt:vector>
  </HeadingPairs>
  <TitlesOfParts>
    <vt:vector size="62" baseType="lpstr">
      <vt:lpstr>BIZ UDゴシック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羽矢 なのは</dc:creator>
  <cp:lastModifiedBy>motoyoshi daisuke</cp:lastModifiedBy>
  <cp:revision>44</cp:revision>
  <dcterms:created xsi:type="dcterms:W3CDTF">2020-12-15T05:09:34Z</dcterms:created>
  <dcterms:modified xsi:type="dcterms:W3CDTF">2021-10-08T04:37:39Z</dcterms:modified>
</cp:coreProperties>
</file>