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78" r:id="rId3"/>
    <p:sldId id="280" r:id="rId4"/>
    <p:sldId id="279" r:id="rId5"/>
    <p:sldId id="282" r:id="rId6"/>
    <p:sldId id="281" r:id="rId7"/>
    <p:sldId id="286" r:id="rId8"/>
    <p:sldId id="285" r:id="rId9"/>
    <p:sldId id="288" r:id="rId10"/>
    <p:sldId id="292" r:id="rId11"/>
    <p:sldId id="283" r:id="rId12"/>
    <p:sldId id="284" r:id="rId13"/>
    <p:sldId id="291" r:id="rId14"/>
    <p:sldId id="311" r:id="rId15"/>
    <p:sldId id="290" r:id="rId16"/>
    <p:sldId id="294" r:id="rId17"/>
    <p:sldId id="304" r:id="rId18"/>
    <p:sldId id="315" r:id="rId19"/>
    <p:sldId id="295" r:id="rId20"/>
    <p:sldId id="305" r:id="rId21"/>
    <p:sldId id="296" r:id="rId22"/>
    <p:sldId id="306" r:id="rId23"/>
    <p:sldId id="289" r:id="rId24"/>
    <p:sldId id="312" r:id="rId25"/>
    <p:sldId id="297" r:id="rId26"/>
    <p:sldId id="301" r:id="rId27"/>
    <p:sldId id="309" r:id="rId28"/>
    <p:sldId id="300" r:id="rId29"/>
    <p:sldId id="307" r:id="rId30"/>
    <p:sldId id="298" r:id="rId31"/>
    <p:sldId id="308" r:id="rId32"/>
    <p:sldId id="319" r:id="rId33"/>
    <p:sldId id="320" r:id="rId34"/>
    <p:sldId id="321" r:id="rId35"/>
    <p:sldId id="323" r:id="rId36"/>
    <p:sldId id="322" r:id="rId37"/>
    <p:sldId id="299" r:id="rId3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z78EAJgNhUzDoa4aCcp/g==" hashData="SA6f5A3ep1IGKiL01SIPz1KsJcb4di/RTh1JC65KeH0sVA4m/2MfwSny04yZfeVFqNFtcrEGD/5s7mG2ySJ7b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E38FC-3B22-4A9B-88F0-C8A2E712C20E}" v="14" dt="2021-01-05T14:54:16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羽矢 なのは" userId="051dac8c41765054" providerId="LiveId" clId="{FF5E38FC-3B22-4A9B-88F0-C8A2E712C20E}"/>
    <pc:docChg chg="undo custSel addSld delSld modSld">
      <pc:chgData name="羽矢 なのは" userId="051dac8c41765054" providerId="LiveId" clId="{FF5E38FC-3B22-4A9B-88F0-C8A2E712C20E}" dt="2021-01-10T10:33:23.240" v="921" actId="1076"/>
      <pc:docMkLst>
        <pc:docMk/>
      </pc:docMkLst>
      <pc:sldChg chg="modSp mod">
        <pc:chgData name="羽矢 なのは" userId="051dac8c41765054" providerId="LiveId" clId="{FF5E38FC-3B22-4A9B-88F0-C8A2E712C20E}" dt="2021-01-05T14:35:54.745" v="12" actId="1076"/>
        <pc:sldMkLst>
          <pc:docMk/>
          <pc:sldMk cId="2435673982" sldId="284"/>
        </pc:sldMkLst>
        <pc:spChg chg="mod">
          <ac:chgData name="羽矢 なのは" userId="051dac8c41765054" providerId="LiveId" clId="{FF5E38FC-3B22-4A9B-88F0-C8A2E712C20E}" dt="2021-01-05T14:35:54.745" v="12" actId="1076"/>
          <ac:spMkLst>
            <pc:docMk/>
            <pc:sldMk cId="2435673982" sldId="284"/>
            <ac:spMk id="17" creationId="{0F897CD4-1EB3-4277-A285-00A8DB3B4DF3}"/>
          </ac:spMkLst>
        </pc:spChg>
      </pc:sldChg>
      <pc:sldChg chg="addSp delSp mod">
        <pc:chgData name="羽矢 なのは" userId="051dac8c41765054" providerId="LiveId" clId="{FF5E38FC-3B22-4A9B-88F0-C8A2E712C20E}" dt="2021-01-10T10:05:44.295" v="187" actId="22"/>
        <pc:sldMkLst>
          <pc:docMk/>
          <pc:sldMk cId="719728752" sldId="292"/>
        </pc:sldMkLst>
        <pc:spChg chg="add del">
          <ac:chgData name="羽矢 なのは" userId="051dac8c41765054" providerId="LiveId" clId="{FF5E38FC-3B22-4A9B-88F0-C8A2E712C20E}" dt="2021-01-10T10:05:44.295" v="187" actId="22"/>
          <ac:spMkLst>
            <pc:docMk/>
            <pc:sldMk cId="719728752" sldId="292"/>
            <ac:spMk id="18" creationId="{D28C4E95-0ADF-4469-9947-16A80169B503}"/>
          </ac:spMkLst>
        </pc:spChg>
      </pc:sldChg>
      <pc:sldChg chg="addSp delSp modSp mod modTransition">
        <pc:chgData name="羽矢 なのは" userId="051dac8c41765054" providerId="LiveId" clId="{FF5E38FC-3B22-4A9B-88F0-C8A2E712C20E}" dt="2021-01-10T10:33:16.008" v="919" actId="164"/>
        <pc:sldMkLst>
          <pc:docMk/>
          <pc:sldMk cId="2896690326" sldId="299"/>
        </pc:sldMkLst>
        <pc:spChg chg="mod">
          <ac:chgData name="羽矢 なのは" userId="051dac8c41765054" providerId="LiveId" clId="{FF5E38FC-3B22-4A9B-88F0-C8A2E712C20E}" dt="2021-01-10T10:30:16.913" v="720" actId="255"/>
          <ac:spMkLst>
            <pc:docMk/>
            <pc:sldMk cId="2896690326" sldId="299"/>
            <ac:spMk id="2" creationId="{D4F81918-823F-44E7-80DE-29A9F054D9C6}"/>
          </ac:spMkLst>
        </pc:spChg>
        <pc:spChg chg="mod">
          <ac:chgData name="羽矢 なのは" userId="051dac8c41765054" providerId="LiveId" clId="{FF5E38FC-3B22-4A9B-88F0-C8A2E712C20E}" dt="2021-01-10T10:33:16.008" v="919" actId="164"/>
          <ac:spMkLst>
            <pc:docMk/>
            <pc:sldMk cId="2896690326" sldId="299"/>
            <ac:spMk id="3" creationId="{2B37DBA9-7E09-455E-AF5C-73259B83AF23}"/>
          </ac:spMkLst>
        </pc:spChg>
        <pc:spChg chg="mod">
          <ac:chgData name="羽矢 なのは" userId="051dac8c41765054" providerId="LiveId" clId="{FF5E38FC-3B22-4A9B-88F0-C8A2E712C20E}" dt="2021-01-10T10:32:43.287" v="914"/>
          <ac:spMkLst>
            <pc:docMk/>
            <pc:sldMk cId="2896690326" sldId="299"/>
            <ac:spMk id="5" creationId="{81AF23A6-4FC9-4CE5-8301-DD6B32215CA8}"/>
          </ac:spMkLst>
        </pc:spChg>
        <pc:spChg chg="del">
          <ac:chgData name="羽矢 なのは" userId="051dac8c41765054" providerId="LiveId" clId="{FF5E38FC-3B22-4A9B-88F0-C8A2E712C20E}" dt="2021-01-10T10:32:10.512" v="897" actId="478"/>
          <ac:spMkLst>
            <pc:docMk/>
            <pc:sldMk cId="2896690326" sldId="299"/>
            <ac:spMk id="6" creationId="{C3949C10-FB73-45AE-BFA8-A275FD130B0E}"/>
          </ac:spMkLst>
        </pc:spChg>
        <pc:spChg chg="add mod">
          <ac:chgData name="羽矢 なのは" userId="051dac8c41765054" providerId="LiveId" clId="{FF5E38FC-3B22-4A9B-88F0-C8A2E712C20E}" dt="2021-01-10T10:33:16.008" v="919" actId="164"/>
          <ac:spMkLst>
            <pc:docMk/>
            <pc:sldMk cId="2896690326" sldId="299"/>
            <ac:spMk id="7" creationId="{DAA677E2-611A-45B1-884E-1A63AC63F1B5}"/>
          </ac:spMkLst>
        </pc:spChg>
        <pc:grpChg chg="add mod">
          <ac:chgData name="羽矢 なのは" userId="051dac8c41765054" providerId="LiveId" clId="{FF5E38FC-3B22-4A9B-88F0-C8A2E712C20E}" dt="2021-01-10T10:33:16.008" v="919" actId="164"/>
          <ac:grpSpMkLst>
            <pc:docMk/>
            <pc:sldMk cId="2896690326" sldId="299"/>
            <ac:grpSpMk id="4" creationId="{668F539A-8195-4023-83D8-00493A148226}"/>
          </ac:grpSpMkLst>
        </pc:grpChg>
        <pc:picChg chg="mod">
          <ac:chgData name="羽矢 なのは" userId="051dac8c41765054" providerId="LiveId" clId="{FF5E38FC-3B22-4A9B-88F0-C8A2E712C20E}" dt="2021-01-10T10:33:16.008" v="919" actId="164"/>
          <ac:picMkLst>
            <pc:docMk/>
            <pc:sldMk cId="2896690326" sldId="299"/>
            <ac:picMk id="1026" creationId="{EE387973-4E02-45C0-A6FF-E7935CC99031}"/>
          </ac:picMkLst>
        </pc:picChg>
      </pc:sldChg>
      <pc:sldChg chg="addSp delSp modSp mod">
        <pc:chgData name="羽矢 なのは" userId="051dac8c41765054" providerId="LiveId" clId="{FF5E38FC-3B22-4A9B-88F0-C8A2E712C20E}" dt="2021-01-10T10:28:32.884" v="706"/>
        <pc:sldMkLst>
          <pc:docMk/>
          <pc:sldMk cId="3213634058" sldId="304"/>
        </pc:sldMkLst>
        <pc:spChg chg="mod">
          <ac:chgData name="羽矢 なのは" userId="051dac8c41765054" providerId="LiveId" clId="{FF5E38FC-3B22-4A9B-88F0-C8A2E712C20E}" dt="2021-01-10T10:25:15.026" v="629" actId="20577"/>
          <ac:spMkLst>
            <pc:docMk/>
            <pc:sldMk cId="3213634058" sldId="304"/>
            <ac:spMk id="4" creationId="{99CE161E-2B08-4C3D-A646-7B72226A743A}"/>
          </ac:spMkLst>
        </pc:spChg>
        <pc:spChg chg="del mod">
          <ac:chgData name="羽矢 なのは" userId="051dac8c41765054" providerId="LiveId" clId="{FF5E38FC-3B22-4A9B-88F0-C8A2E712C20E}" dt="2021-01-10T10:28:30.311" v="705" actId="478"/>
          <ac:spMkLst>
            <pc:docMk/>
            <pc:sldMk cId="3213634058" sldId="304"/>
            <ac:spMk id="8" creationId="{A6229ECE-E3F6-4428-BF7F-8F2B0DC5F91E}"/>
          </ac:spMkLst>
        </pc:spChg>
        <pc:spChg chg="add mod">
          <ac:chgData name="羽矢 なのは" userId="051dac8c41765054" providerId="LiveId" clId="{FF5E38FC-3B22-4A9B-88F0-C8A2E712C20E}" dt="2021-01-10T10:28:32.884" v="706"/>
          <ac:spMkLst>
            <pc:docMk/>
            <pc:sldMk cId="3213634058" sldId="304"/>
            <ac:spMk id="9" creationId="{DCA5153E-4213-4C3D-8160-ACA04F7995FE}"/>
          </ac:spMkLst>
        </pc:spChg>
        <pc:picChg chg="mod">
          <ac:chgData name="羽矢 なのは" userId="051dac8c41765054" providerId="LiveId" clId="{FF5E38FC-3B22-4A9B-88F0-C8A2E712C20E}" dt="2021-01-10T10:05:15.362" v="185" actId="1076"/>
          <ac:picMkLst>
            <pc:docMk/>
            <pc:sldMk cId="3213634058" sldId="304"/>
            <ac:picMk id="6" creationId="{518A4131-D2D9-4D44-B658-E2F3E598C425}"/>
          </ac:picMkLst>
        </pc:picChg>
        <pc:picChg chg="mod">
          <ac:chgData name="羽矢 なのは" userId="051dac8c41765054" providerId="LiveId" clId="{FF5E38FC-3B22-4A9B-88F0-C8A2E712C20E}" dt="2021-01-10T10:05:13.051" v="184" actId="1076"/>
          <ac:picMkLst>
            <pc:docMk/>
            <pc:sldMk cId="3213634058" sldId="304"/>
            <ac:picMk id="7" creationId="{9812108B-60AA-4DC8-9D2B-CBB8E8A3B6AB}"/>
          </ac:picMkLst>
        </pc:picChg>
      </pc:sldChg>
      <pc:sldChg chg="addSp delSp modSp mod">
        <pc:chgData name="羽矢 なのは" userId="051dac8c41765054" providerId="LiveId" clId="{FF5E38FC-3B22-4A9B-88F0-C8A2E712C20E}" dt="2021-01-10T10:28:39.285" v="708"/>
        <pc:sldMkLst>
          <pc:docMk/>
          <pc:sldMk cId="1054183211" sldId="305"/>
        </pc:sldMkLst>
        <pc:spChg chg="del">
          <ac:chgData name="羽矢 なのは" userId="051dac8c41765054" providerId="LiveId" clId="{FF5E38FC-3B22-4A9B-88F0-C8A2E712C20E}" dt="2021-01-10T10:28:37.057" v="707" actId="478"/>
          <ac:spMkLst>
            <pc:docMk/>
            <pc:sldMk cId="1054183211" sldId="305"/>
            <ac:spMk id="6" creationId="{CB869B41-45FC-4581-83A4-303A459C6D21}"/>
          </ac:spMkLst>
        </pc:spChg>
        <pc:spChg chg="add mod">
          <ac:chgData name="羽矢 なのは" userId="051dac8c41765054" providerId="LiveId" clId="{FF5E38FC-3B22-4A9B-88F0-C8A2E712C20E}" dt="2021-01-10T10:28:39.285" v="708"/>
          <ac:spMkLst>
            <pc:docMk/>
            <pc:sldMk cId="1054183211" sldId="305"/>
            <ac:spMk id="7" creationId="{E293D9CB-0051-4FF9-9C09-B2D13380DC70}"/>
          </ac:spMkLst>
        </pc:spChg>
      </pc:sldChg>
      <pc:sldChg chg="addSp delSp modSp mod">
        <pc:chgData name="羽矢 なのは" userId="051dac8c41765054" providerId="LiveId" clId="{FF5E38FC-3B22-4A9B-88F0-C8A2E712C20E}" dt="2021-01-10T10:28:48.266" v="710"/>
        <pc:sldMkLst>
          <pc:docMk/>
          <pc:sldMk cId="231702431" sldId="306"/>
        </pc:sldMkLst>
        <pc:spChg chg="del">
          <ac:chgData name="羽矢 なのは" userId="051dac8c41765054" providerId="LiveId" clId="{FF5E38FC-3B22-4A9B-88F0-C8A2E712C20E}" dt="2021-01-10T10:28:44.058" v="709" actId="478"/>
          <ac:spMkLst>
            <pc:docMk/>
            <pc:sldMk cId="231702431" sldId="306"/>
            <ac:spMk id="6" creationId="{4B61F152-C79A-4AEC-9501-CE02EC769E5A}"/>
          </ac:spMkLst>
        </pc:spChg>
        <pc:spChg chg="add mod">
          <ac:chgData name="羽矢 なのは" userId="051dac8c41765054" providerId="LiveId" clId="{FF5E38FC-3B22-4A9B-88F0-C8A2E712C20E}" dt="2021-01-10T10:28:48.266" v="710"/>
          <ac:spMkLst>
            <pc:docMk/>
            <pc:sldMk cId="231702431" sldId="306"/>
            <ac:spMk id="7" creationId="{347C0342-BCCA-4DBC-9442-D2162FD41132}"/>
          </ac:spMkLst>
        </pc:spChg>
      </pc:sldChg>
      <pc:sldChg chg="addSp delSp modSp mod">
        <pc:chgData name="羽矢 なのは" userId="051dac8c41765054" providerId="LiveId" clId="{FF5E38FC-3B22-4A9B-88F0-C8A2E712C20E}" dt="2021-01-10T10:29:03.146" v="714"/>
        <pc:sldMkLst>
          <pc:docMk/>
          <pc:sldMk cId="354837614" sldId="307"/>
        </pc:sldMkLst>
        <pc:spChg chg="del">
          <ac:chgData name="羽矢 なのは" userId="051dac8c41765054" providerId="LiveId" clId="{FF5E38FC-3B22-4A9B-88F0-C8A2E712C20E}" dt="2021-01-10T10:29:00.470" v="713" actId="478"/>
          <ac:spMkLst>
            <pc:docMk/>
            <pc:sldMk cId="354837614" sldId="307"/>
            <ac:spMk id="6" creationId="{D7006A6E-29D9-4384-8854-CA6F283E0A84}"/>
          </ac:spMkLst>
        </pc:spChg>
        <pc:spChg chg="add mod">
          <ac:chgData name="羽矢 なのは" userId="051dac8c41765054" providerId="LiveId" clId="{FF5E38FC-3B22-4A9B-88F0-C8A2E712C20E}" dt="2021-01-10T10:29:03.146" v="714"/>
          <ac:spMkLst>
            <pc:docMk/>
            <pc:sldMk cId="354837614" sldId="307"/>
            <ac:spMk id="7" creationId="{FB8E6BE8-62C5-491A-9A1E-F8CD63E4D7E3}"/>
          </ac:spMkLst>
        </pc:spChg>
      </pc:sldChg>
      <pc:sldChg chg="addSp delSp modSp mod">
        <pc:chgData name="羽矢 なのは" userId="051dac8c41765054" providerId="LiveId" clId="{FF5E38FC-3B22-4A9B-88F0-C8A2E712C20E}" dt="2021-01-10T10:29:10.216" v="716"/>
        <pc:sldMkLst>
          <pc:docMk/>
          <pc:sldMk cId="2420801116" sldId="308"/>
        </pc:sldMkLst>
        <pc:spChg chg="del">
          <ac:chgData name="羽矢 なのは" userId="051dac8c41765054" providerId="LiveId" clId="{FF5E38FC-3B22-4A9B-88F0-C8A2E712C20E}" dt="2021-01-10T10:29:07.438" v="715" actId="478"/>
          <ac:spMkLst>
            <pc:docMk/>
            <pc:sldMk cId="2420801116" sldId="308"/>
            <ac:spMk id="6" creationId="{F81BCB67-A7BD-410F-AA20-5979DAA859A9}"/>
          </ac:spMkLst>
        </pc:spChg>
        <pc:spChg chg="add mod">
          <ac:chgData name="羽矢 なのは" userId="051dac8c41765054" providerId="LiveId" clId="{FF5E38FC-3B22-4A9B-88F0-C8A2E712C20E}" dt="2021-01-10T10:29:10.216" v="716"/>
          <ac:spMkLst>
            <pc:docMk/>
            <pc:sldMk cId="2420801116" sldId="308"/>
            <ac:spMk id="7" creationId="{BD934D38-FF88-4081-A523-2C7DEC702C8E}"/>
          </ac:spMkLst>
        </pc:spChg>
      </pc:sldChg>
      <pc:sldChg chg="addSp delSp modSp mod">
        <pc:chgData name="羽矢 なのは" userId="051dac8c41765054" providerId="LiveId" clId="{FF5E38FC-3B22-4A9B-88F0-C8A2E712C20E}" dt="2021-01-10T10:28:55.685" v="712"/>
        <pc:sldMkLst>
          <pc:docMk/>
          <pc:sldMk cId="2172690289" sldId="309"/>
        </pc:sldMkLst>
        <pc:spChg chg="del">
          <ac:chgData name="羽矢 なのは" userId="051dac8c41765054" providerId="LiveId" clId="{FF5E38FC-3B22-4A9B-88F0-C8A2E712C20E}" dt="2021-01-10T10:28:52.754" v="711" actId="478"/>
          <ac:spMkLst>
            <pc:docMk/>
            <pc:sldMk cId="2172690289" sldId="309"/>
            <ac:spMk id="8" creationId="{64EAB5FF-94CA-4BA7-9089-1BFEA900A0C2}"/>
          </ac:spMkLst>
        </pc:spChg>
        <pc:spChg chg="add mod">
          <ac:chgData name="羽矢 なのは" userId="051dac8c41765054" providerId="LiveId" clId="{FF5E38FC-3B22-4A9B-88F0-C8A2E712C20E}" dt="2021-01-10T10:28:55.685" v="712"/>
          <ac:spMkLst>
            <pc:docMk/>
            <pc:sldMk cId="2172690289" sldId="309"/>
            <ac:spMk id="9" creationId="{09FDDF40-9337-46DC-9000-2F9206D10742}"/>
          </ac:spMkLst>
        </pc:spChg>
      </pc:sldChg>
      <pc:sldChg chg="addSp delSp modSp mod modTransition">
        <pc:chgData name="羽矢 なのは" userId="051dac8c41765054" providerId="LiveId" clId="{FF5E38FC-3B22-4A9B-88F0-C8A2E712C20E}" dt="2021-01-05T14:36:27.582" v="18"/>
        <pc:sldMkLst>
          <pc:docMk/>
          <pc:sldMk cId="2157934357" sldId="311"/>
        </pc:sldMkLst>
        <pc:spChg chg="del">
          <ac:chgData name="羽矢 なのは" userId="051dac8c41765054" providerId="LiveId" clId="{FF5E38FC-3B22-4A9B-88F0-C8A2E712C20E}" dt="2021-01-05T14:35:29.939" v="3" actId="478"/>
          <ac:spMkLst>
            <pc:docMk/>
            <pc:sldMk cId="2157934357" sldId="311"/>
            <ac:spMk id="2" creationId="{5C8E8591-CC90-4DB8-81EE-6E5CECE8026E}"/>
          </ac:spMkLst>
        </pc:spChg>
        <pc:spChg chg="del mod">
          <ac:chgData name="羽矢 なのは" userId="051dac8c41765054" providerId="LiveId" clId="{FF5E38FC-3B22-4A9B-88F0-C8A2E712C20E}" dt="2021-01-05T14:35:34.056" v="6" actId="478"/>
          <ac:spMkLst>
            <pc:docMk/>
            <pc:sldMk cId="2157934357" sldId="311"/>
            <ac:spMk id="3" creationId="{0D895427-659B-4242-837B-1827D638A234}"/>
          </ac:spMkLst>
        </pc:spChg>
        <pc:spChg chg="del">
          <ac:chgData name="羽矢 なのは" userId="051dac8c41765054" providerId="LiveId" clId="{FF5E38FC-3B22-4A9B-88F0-C8A2E712C20E}" dt="2021-01-05T14:35:39.612" v="9" actId="478"/>
          <ac:spMkLst>
            <pc:docMk/>
            <pc:sldMk cId="2157934357" sldId="311"/>
            <ac:spMk id="4" creationId="{09EA5BDD-0DCC-4C93-8E38-121BA94ECD29}"/>
          </ac:spMkLst>
        </pc:spChg>
        <pc:spChg chg="add mod">
          <ac:chgData name="羽矢 なのは" userId="051dac8c41765054" providerId="LiveId" clId="{FF5E38FC-3B22-4A9B-88F0-C8A2E712C20E}" dt="2021-01-05T14:36:19.622" v="17" actId="14100"/>
          <ac:spMkLst>
            <pc:docMk/>
            <pc:sldMk cId="2157934357" sldId="311"/>
            <ac:spMk id="10" creationId="{C679EAAA-AC52-4951-83D1-38897A208D5F}"/>
          </ac:spMkLst>
        </pc:spChg>
        <pc:spChg chg="del">
          <ac:chgData name="羽矢 なのは" userId="051dac8c41765054" providerId="LiveId" clId="{FF5E38FC-3B22-4A9B-88F0-C8A2E712C20E}" dt="2021-01-05T14:35:32.315" v="4" actId="478"/>
          <ac:spMkLst>
            <pc:docMk/>
            <pc:sldMk cId="2157934357" sldId="311"/>
            <ac:spMk id="11" creationId="{F4C87702-81D8-41BB-88C7-661565451D44}"/>
          </ac:spMkLst>
        </pc:spChg>
        <pc:spChg chg="del mod">
          <ac:chgData name="羽矢 なのは" userId="051dac8c41765054" providerId="LiveId" clId="{FF5E38FC-3B22-4A9B-88F0-C8A2E712C20E}" dt="2021-01-05T14:35:38.064" v="8" actId="478"/>
          <ac:spMkLst>
            <pc:docMk/>
            <pc:sldMk cId="2157934357" sldId="311"/>
            <ac:spMk id="12" creationId="{4A9A893D-DBFB-4518-9455-59334D16B643}"/>
          </ac:spMkLst>
        </pc:spChg>
        <pc:spChg chg="del">
          <ac:chgData name="羽矢 なのは" userId="051dac8c41765054" providerId="LiveId" clId="{FF5E38FC-3B22-4A9B-88F0-C8A2E712C20E}" dt="2021-01-05T14:35:43.142" v="10" actId="478"/>
          <ac:spMkLst>
            <pc:docMk/>
            <pc:sldMk cId="2157934357" sldId="311"/>
            <ac:spMk id="16" creationId="{6E053B4F-BC0E-413D-A236-FA08FBE437BB}"/>
          </ac:spMkLst>
        </pc:spChg>
        <pc:spChg chg="del">
          <ac:chgData name="羽矢 なのは" userId="051dac8c41765054" providerId="LiveId" clId="{FF5E38FC-3B22-4A9B-88F0-C8A2E712C20E}" dt="2021-01-05T14:35:22.846" v="1" actId="478"/>
          <ac:spMkLst>
            <pc:docMk/>
            <pc:sldMk cId="2157934357" sldId="311"/>
            <ac:spMk id="17" creationId="{25551F84-4F92-4A82-B2F0-F7C6899A06F9}"/>
          </ac:spMkLst>
        </pc:spChg>
        <pc:spChg chg="add mod">
          <ac:chgData name="羽矢 なのは" userId="051dac8c41765054" providerId="LiveId" clId="{FF5E38FC-3B22-4A9B-88F0-C8A2E712C20E}" dt="2021-01-05T14:35:58.516" v="13"/>
          <ac:spMkLst>
            <pc:docMk/>
            <pc:sldMk cId="2157934357" sldId="311"/>
            <ac:spMk id="20" creationId="{C49FE58C-9D6E-4EB6-AA1D-3B3BB17F90C4}"/>
          </ac:spMkLst>
        </pc:spChg>
        <pc:picChg chg="del">
          <ac:chgData name="羽矢 なのは" userId="051dac8c41765054" providerId="LiveId" clId="{FF5E38FC-3B22-4A9B-88F0-C8A2E712C20E}" dt="2021-01-05T14:35:26.346" v="2" actId="478"/>
          <ac:picMkLst>
            <pc:docMk/>
            <pc:sldMk cId="2157934357" sldId="311"/>
            <ac:picMk id="18" creationId="{C6C38A0B-A47A-4933-8350-D9BFCAAF8065}"/>
          </ac:picMkLst>
        </pc:picChg>
      </pc:sldChg>
      <pc:sldChg chg="addSp delSp modSp mod">
        <pc:chgData name="羽矢 なのは" userId="051dac8c41765054" providerId="LiveId" clId="{FF5E38FC-3B22-4A9B-88F0-C8A2E712C20E}" dt="2021-01-05T14:40:05.815" v="64" actId="1035"/>
        <pc:sldMkLst>
          <pc:docMk/>
          <pc:sldMk cId="3329712605" sldId="312"/>
        </pc:sldMkLst>
        <pc:spChg chg="del mod">
          <ac:chgData name="羽矢 なのは" userId="051dac8c41765054" providerId="LiveId" clId="{FF5E38FC-3B22-4A9B-88F0-C8A2E712C20E}" dt="2021-01-05T14:38:46.735" v="21" actId="478"/>
          <ac:spMkLst>
            <pc:docMk/>
            <pc:sldMk cId="3329712605" sldId="312"/>
            <ac:spMk id="14" creationId="{DA802C6D-DA21-4709-BBF3-9DA2FA09CDAA}"/>
          </ac:spMkLst>
        </pc:spChg>
        <pc:spChg chg="mod">
          <ac:chgData name="羽矢 なのは" userId="051dac8c41765054" providerId="LiveId" clId="{FF5E38FC-3B22-4A9B-88F0-C8A2E712C20E}" dt="2021-01-05T14:40:05.815" v="64" actId="1035"/>
          <ac:spMkLst>
            <pc:docMk/>
            <pc:sldMk cId="3329712605" sldId="312"/>
            <ac:spMk id="19" creationId="{62DF63E3-7CFE-4345-872A-31D1FB5444D3}"/>
          </ac:spMkLst>
        </pc:spChg>
        <pc:picChg chg="del">
          <ac:chgData name="羽矢 なのは" userId="051dac8c41765054" providerId="LiveId" clId="{FF5E38FC-3B22-4A9B-88F0-C8A2E712C20E}" dt="2021-01-05T14:38:42.073" v="19" actId="478"/>
          <ac:picMkLst>
            <pc:docMk/>
            <pc:sldMk cId="3329712605" sldId="312"/>
            <ac:picMk id="13" creationId="{1EFAD799-F968-47C0-B818-E2F81DF162F5}"/>
          </ac:picMkLst>
        </pc:picChg>
        <pc:picChg chg="mod">
          <ac:chgData name="羽矢 なのは" userId="051dac8c41765054" providerId="LiveId" clId="{FF5E38FC-3B22-4A9B-88F0-C8A2E712C20E}" dt="2021-01-05T14:39:48.501" v="57" actId="1035"/>
          <ac:picMkLst>
            <pc:docMk/>
            <pc:sldMk cId="3329712605" sldId="312"/>
            <ac:picMk id="15" creationId="{4F2883B0-679F-4A53-BF8F-EE09DB678E4E}"/>
          </ac:picMkLst>
        </pc:picChg>
        <pc:picChg chg="add mod">
          <ac:chgData name="羽矢 なのは" userId="051dac8c41765054" providerId="LiveId" clId="{FF5E38FC-3B22-4A9B-88F0-C8A2E712C20E}" dt="2021-01-05T14:38:55.749" v="22"/>
          <ac:picMkLst>
            <pc:docMk/>
            <pc:sldMk cId="3329712605" sldId="312"/>
            <ac:picMk id="16" creationId="{E0CC24AD-1B27-4B3A-B9B9-2B71B9035B5C}"/>
          </ac:picMkLst>
        </pc:picChg>
      </pc:sldChg>
      <pc:sldChg chg="addSp delSp modSp add del mod">
        <pc:chgData name="羽矢 なのは" userId="051dac8c41765054" providerId="LiveId" clId="{FF5E38FC-3B22-4A9B-88F0-C8A2E712C20E}" dt="2021-01-10T10:27:52.433" v="701" actId="47"/>
        <pc:sldMkLst>
          <pc:docMk/>
          <pc:sldMk cId="2821601535" sldId="313"/>
        </pc:sldMkLst>
        <pc:spChg chg="del mod">
          <ac:chgData name="羽矢 なのは" userId="051dac8c41765054" providerId="LiveId" clId="{FF5E38FC-3B22-4A9B-88F0-C8A2E712C20E}" dt="2021-01-10T10:10:09.937" v="429" actId="478"/>
          <ac:spMkLst>
            <pc:docMk/>
            <pc:sldMk cId="2821601535" sldId="313"/>
            <ac:spMk id="2" creationId="{A9CD769F-E749-4551-989F-8DB4045718C4}"/>
          </ac:spMkLst>
        </pc:spChg>
        <pc:spChg chg="del">
          <ac:chgData name="羽矢 なのは" userId="051dac8c41765054" providerId="LiveId" clId="{FF5E38FC-3B22-4A9B-88F0-C8A2E712C20E}" dt="2021-01-10T10:05:55.367" v="188" actId="478"/>
          <ac:spMkLst>
            <pc:docMk/>
            <pc:sldMk cId="2821601535" sldId="313"/>
            <ac:spMk id="3" creationId="{615C2058-5DEC-44A7-9C34-7809BEDEF2AD}"/>
          </ac:spMkLst>
        </pc:spChg>
        <pc:spChg chg="del mod">
          <ac:chgData name="羽矢 なのは" userId="051dac8c41765054" providerId="LiveId" clId="{FF5E38FC-3B22-4A9B-88F0-C8A2E712C20E}" dt="2021-01-10T10:05:58.585" v="192" actId="478"/>
          <ac:spMkLst>
            <pc:docMk/>
            <pc:sldMk cId="2821601535" sldId="313"/>
            <ac:spMk id="4" creationId="{1B5A393E-AF76-42FE-A439-07FD2BB68BE0}"/>
          </ac:spMkLst>
        </pc:spChg>
        <pc:spChg chg="del mod">
          <ac:chgData name="羽矢 なのは" userId="051dac8c41765054" providerId="LiveId" clId="{FF5E38FC-3B22-4A9B-88F0-C8A2E712C20E}" dt="2021-01-10T10:05:57.536" v="190" actId="478"/>
          <ac:spMkLst>
            <pc:docMk/>
            <pc:sldMk cId="2821601535" sldId="313"/>
            <ac:spMk id="14" creationId="{62F7702F-03D7-46FB-A313-DC02B11DAFE0}"/>
          </ac:spMkLst>
        </pc:spChg>
        <pc:spChg chg="mod">
          <ac:chgData name="羽矢 なのは" userId="051dac8c41765054" providerId="LiveId" clId="{FF5E38FC-3B22-4A9B-88F0-C8A2E712C20E}" dt="2021-01-10T10:10:54.387" v="435" actId="164"/>
          <ac:spMkLst>
            <pc:docMk/>
            <pc:sldMk cId="2821601535" sldId="313"/>
            <ac:spMk id="15" creationId="{43CD4327-7016-4BC3-BC41-BAD0993EF99E}"/>
          </ac:spMkLst>
        </pc:spChg>
        <pc:spChg chg="del">
          <ac:chgData name="羽矢 なのは" userId="051dac8c41765054" providerId="LiveId" clId="{FF5E38FC-3B22-4A9B-88F0-C8A2E712C20E}" dt="2021-01-10T10:05:59.747" v="193" actId="478"/>
          <ac:spMkLst>
            <pc:docMk/>
            <pc:sldMk cId="2821601535" sldId="313"/>
            <ac:spMk id="17" creationId="{E1ED0B9E-6FE8-4754-A3F7-C68597FC912E}"/>
          </ac:spMkLst>
        </pc:spChg>
        <pc:spChg chg="mod">
          <ac:chgData name="羽矢 なのは" userId="051dac8c41765054" providerId="LiveId" clId="{FF5E38FC-3B22-4A9B-88F0-C8A2E712C20E}" dt="2021-01-10T10:07:04.020" v="194"/>
          <ac:spMkLst>
            <pc:docMk/>
            <pc:sldMk cId="2821601535" sldId="313"/>
            <ac:spMk id="20" creationId="{970E3BEB-5BB3-4F73-AAB8-412D0D66798C}"/>
          </ac:spMkLst>
        </pc:spChg>
        <pc:spChg chg="del mod">
          <ac:chgData name="羽矢 なのは" userId="051dac8c41765054" providerId="LiveId" clId="{FF5E38FC-3B22-4A9B-88F0-C8A2E712C20E}" dt="2021-01-10T10:07:14.981" v="199" actId="478"/>
          <ac:spMkLst>
            <pc:docMk/>
            <pc:sldMk cId="2821601535" sldId="313"/>
            <ac:spMk id="21" creationId="{46823268-B8AD-4A2A-9B9B-03642826F897}"/>
          </ac:spMkLst>
        </pc:spChg>
        <pc:spChg chg="add mod">
          <ac:chgData name="羽矢 なのは" userId="051dac8c41765054" providerId="LiveId" clId="{FF5E38FC-3B22-4A9B-88F0-C8A2E712C20E}" dt="2021-01-10T10:10:54.387" v="435" actId="164"/>
          <ac:spMkLst>
            <pc:docMk/>
            <pc:sldMk cId="2821601535" sldId="313"/>
            <ac:spMk id="23" creationId="{6803380A-F265-40E9-8399-47CFBD96F2B5}"/>
          </ac:spMkLst>
        </pc:spChg>
        <pc:spChg chg="add mod">
          <ac:chgData name="羽矢 なのは" userId="051dac8c41765054" providerId="LiveId" clId="{FF5E38FC-3B22-4A9B-88F0-C8A2E712C20E}" dt="2021-01-10T10:11:13.087" v="456" actId="164"/>
          <ac:spMkLst>
            <pc:docMk/>
            <pc:sldMk cId="2821601535" sldId="313"/>
            <ac:spMk id="25" creationId="{9ED10973-D5BD-4E6E-8FDB-68523D2F7D53}"/>
          </ac:spMkLst>
        </pc:spChg>
        <pc:spChg chg="add mod">
          <ac:chgData name="羽矢 なのは" userId="051dac8c41765054" providerId="LiveId" clId="{FF5E38FC-3B22-4A9B-88F0-C8A2E712C20E}" dt="2021-01-10T10:12:00.161" v="462"/>
          <ac:spMkLst>
            <pc:docMk/>
            <pc:sldMk cId="2821601535" sldId="313"/>
            <ac:spMk id="27" creationId="{6D8D05C8-4DF6-4528-9D6A-63F3EEECC7E4}"/>
          </ac:spMkLst>
        </pc:spChg>
        <pc:spChg chg="add mod">
          <ac:chgData name="羽矢 なのは" userId="051dac8c41765054" providerId="LiveId" clId="{FF5E38FC-3B22-4A9B-88F0-C8A2E712C20E}" dt="2021-01-10T10:22:27.507" v="610"/>
          <ac:spMkLst>
            <pc:docMk/>
            <pc:sldMk cId="2821601535" sldId="313"/>
            <ac:spMk id="28" creationId="{0111A772-5789-4BE1-AF3A-CAED420D50AA}"/>
          </ac:spMkLst>
        </pc:spChg>
        <pc:grpChg chg="mod">
          <ac:chgData name="羽矢 なのは" userId="051dac8c41765054" providerId="LiveId" clId="{FF5E38FC-3B22-4A9B-88F0-C8A2E712C20E}" dt="2021-01-10T10:10:54.387" v="435" actId="164"/>
          <ac:grpSpMkLst>
            <pc:docMk/>
            <pc:sldMk cId="2821601535" sldId="313"/>
            <ac:grpSpMk id="5" creationId="{AE8536DE-EDC9-4B92-AA0B-255FF40080F5}"/>
          </ac:grpSpMkLst>
        </pc:grpChg>
        <pc:grpChg chg="add mod">
          <ac:chgData name="羽矢 なのは" userId="051dac8c41765054" providerId="LiveId" clId="{FF5E38FC-3B22-4A9B-88F0-C8A2E712C20E}" dt="2021-01-10T10:11:13.087" v="456" actId="164"/>
          <ac:grpSpMkLst>
            <pc:docMk/>
            <pc:sldMk cId="2821601535" sldId="313"/>
            <ac:grpSpMk id="12" creationId="{DD04FA6F-CCA8-4D55-A2D3-16E048395305}"/>
          </ac:grpSpMkLst>
        </pc:grpChg>
        <pc:grpChg chg="add del mod">
          <ac:chgData name="羽矢 なのは" userId="051dac8c41765054" providerId="LiveId" clId="{FF5E38FC-3B22-4A9B-88F0-C8A2E712C20E}" dt="2021-01-10T10:08:02.381" v="212" actId="478"/>
          <ac:grpSpMkLst>
            <pc:docMk/>
            <pc:sldMk cId="2821601535" sldId="313"/>
            <ac:grpSpMk id="16" creationId="{6085D34F-213D-4836-A8ED-03E21B8EAFAF}"/>
          </ac:grpSpMkLst>
        </pc:grpChg>
        <pc:grpChg chg="del mod">
          <ac:chgData name="羽矢 なのは" userId="051dac8c41765054" providerId="LiveId" clId="{FF5E38FC-3B22-4A9B-88F0-C8A2E712C20E}" dt="2021-01-10T10:07:14.981" v="199" actId="478"/>
          <ac:grpSpMkLst>
            <pc:docMk/>
            <pc:sldMk cId="2821601535" sldId="313"/>
            <ac:grpSpMk id="18" creationId="{1E7C699B-6C43-4887-9900-7901F175CD12}"/>
          </ac:grpSpMkLst>
        </pc:grpChg>
        <pc:grpChg chg="add mod">
          <ac:chgData name="羽矢 なのは" userId="051dac8c41765054" providerId="LiveId" clId="{FF5E38FC-3B22-4A9B-88F0-C8A2E712C20E}" dt="2021-01-10T10:11:15.786" v="457" actId="1076"/>
          <ac:grpSpMkLst>
            <pc:docMk/>
            <pc:sldMk cId="2821601535" sldId="313"/>
            <ac:grpSpMk id="26" creationId="{6D02E993-BAF8-446B-BB36-5F55F7CADD5A}"/>
          </ac:grpSpMkLst>
        </pc:grpChg>
        <pc:picChg chg="del mod">
          <ac:chgData name="羽矢 なのは" userId="051dac8c41765054" providerId="LiveId" clId="{FF5E38FC-3B22-4A9B-88F0-C8A2E712C20E}" dt="2021-01-10T10:10:04.357" v="427" actId="478"/>
          <ac:picMkLst>
            <pc:docMk/>
            <pc:sldMk cId="2821601535" sldId="313"/>
            <ac:picMk id="10" creationId="{3E65742A-2E43-4EC0-95C9-81F873129471}"/>
          </ac:picMkLst>
        </pc:picChg>
        <pc:picChg chg="mod">
          <ac:chgData name="羽矢 なのは" userId="051dac8c41765054" providerId="LiveId" clId="{FF5E38FC-3B22-4A9B-88F0-C8A2E712C20E}" dt="2021-01-10T10:10:54.387" v="435" actId="164"/>
          <ac:picMkLst>
            <pc:docMk/>
            <pc:sldMk cId="2821601535" sldId="313"/>
            <ac:picMk id="11" creationId="{887DA22F-6F7E-4153-98BF-4FF6DFA2C15A}"/>
          </ac:picMkLst>
        </pc:picChg>
        <pc:picChg chg="del mod">
          <ac:chgData name="羽矢 なのは" userId="051dac8c41765054" providerId="LiveId" clId="{FF5E38FC-3B22-4A9B-88F0-C8A2E712C20E}" dt="2021-01-10T10:10:05.933" v="428" actId="478"/>
          <ac:picMkLst>
            <pc:docMk/>
            <pc:sldMk cId="2821601535" sldId="313"/>
            <ac:picMk id="13" creationId="{86B15F01-B705-497D-9465-35F4714309A3}"/>
          </ac:picMkLst>
        </pc:picChg>
        <pc:picChg chg="mod">
          <ac:chgData name="羽矢 なのは" userId="051dac8c41765054" providerId="LiveId" clId="{FF5E38FC-3B22-4A9B-88F0-C8A2E712C20E}" dt="2021-01-10T10:07:04.020" v="194"/>
          <ac:picMkLst>
            <pc:docMk/>
            <pc:sldMk cId="2821601535" sldId="313"/>
            <ac:picMk id="19" creationId="{97041608-B849-4C9D-A47C-C53E635B9D28}"/>
          </ac:picMkLst>
        </pc:picChg>
        <pc:picChg chg="add mod">
          <ac:chgData name="羽矢 なのは" userId="051dac8c41765054" providerId="LiveId" clId="{FF5E38FC-3B22-4A9B-88F0-C8A2E712C20E}" dt="2021-01-10T10:10:54.387" v="435" actId="164"/>
          <ac:picMkLst>
            <pc:docMk/>
            <pc:sldMk cId="2821601535" sldId="313"/>
            <ac:picMk id="22" creationId="{1C2C8738-5096-4548-9FA1-444330A4F5B3}"/>
          </ac:picMkLst>
        </pc:picChg>
        <pc:picChg chg="add mod">
          <ac:chgData name="羽矢 なのは" userId="051dac8c41765054" providerId="LiveId" clId="{FF5E38FC-3B22-4A9B-88F0-C8A2E712C20E}" dt="2021-01-10T10:10:54.387" v="435" actId="164"/>
          <ac:picMkLst>
            <pc:docMk/>
            <pc:sldMk cId="2821601535" sldId="313"/>
            <ac:picMk id="24" creationId="{D5AC0D23-6BD4-495B-A128-3A4EDBE81FB1}"/>
          </ac:picMkLst>
        </pc:picChg>
      </pc:sldChg>
      <pc:sldChg chg="addSp delSp modSp del mod">
        <pc:chgData name="羽矢 なのは" userId="051dac8c41765054" providerId="LiveId" clId="{FF5E38FC-3B22-4A9B-88F0-C8A2E712C20E}" dt="2021-01-10T10:27:53.338" v="702" actId="47"/>
        <pc:sldMkLst>
          <pc:docMk/>
          <pc:sldMk cId="1595140228" sldId="314"/>
        </pc:sldMkLst>
        <pc:spChg chg="add del">
          <ac:chgData name="羽矢 なのは" userId="051dac8c41765054" providerId="LiveId" clId="{FF5E38FC-3B22-4A9B-88F0-C8A2E712C20E}" dt="2021-01-10T10:15:06.880" v="466" actId="478"/>
          <ac:spMkLst>
            <pc:docMk/>
            <pc:sldMk cId="1595140228" sldId="314"/>
            <ac:spMk id="2" creationId="{3E95BD32-344C-41BE-BFC3-48018AE75613}"/>
          </ac:spMkLst>
        </pc:spChg>
        <pc:spChg chg="add mod">
          <ac:chgData name="羽矢 なのは" userId="051dac8c41765054" providerId="LiveId" clId="{FF5E38FC-3B22-4A9B-88F0-C8A2E712C20E}" dt="2021-01-10T10:20:47.128" v="473" actId="1076"/>
          <ac:spMkLst>
            <pc:docMk/>
            <pc:sldMk cId="1595140228" sldId="314"/>
            <ac:spMk id="3" creationId="{CEA0AB26-5BA6-428D-87EF-D5BCA14BEF1E}"/>
          </ac:spMkLst>
        </pc:spChg>
        <pc:spChg chg="add mod">
          <ac:chgData name="羽矢 なのは" userId="051dac8c41765054" providerId="LiveId" clId="{FF5E38FC-3B22-4A9B-88F0-C8A2E712C20E}" dt="2021-01-10T10:13:47.927" v="464"/>
          <ac:spMkLst>
            <pc:docMk/>
            <pc:sldMk cId="1595140228" sldId="314"/>
            <ac:spMk id="16" creationId="{AD0C8C4F-2A56-48F7-AE3E-C337BA4FCC08}"/>
          </ac:spMkLst>
        </pc:spChg>
        <pc:spChg chg="add mod">
          <ac:chgData name="羽矢 なのは" userId="051dac8c41765054" providerId="LiveId" clId="{FF5E38FC-3B22-4A9B-88F0-C8A2E712C20E}" dt="2021-01-10T10:21:08.831" v="475" actId="1076"/>
          <ac:spMkLst>
            <pc:docMk/>
            <pc:sldMk cId="1595140228" sldId="314"/>
            <ac:spMk id="19" creationId="{C64D1824-BBAC-4D19-BA4D-691AB1D7DC9A}"/>
          </ac:spMkLst>
        </pc:spChg>
        <pc:spChg chg="add mod">
          <ac:chgData name="羽矢 なのは" userId="051dac8c41765054" providerId="LiveId" clId="{FF5E38FC-3B22-4A9B-88F0-C8A2E712C20E}" dt="2021-01-10T10:22:53.866" v="627" actId="1035"/>
          <ac:spMkLst>
            <pc:docMk/>
            <pc:sldMk cId="1595140228" sldId="314"/>
            <ac:spMk id="20" creationId="{ADD8D198-2503-4733-9128-4857B4225521}"/>
          </ac:spMkLst>
        </pc:spChg>
      </pc:sldChg>
      <pc:sldChg chg="del">
        <pc:chgData name="羽矢 なのは" userId="051dac8c41765054" providerId="LiveId" clId="{FF5E38FC-3B22-4A9B-88F0-C8A2E712C20E}" dt="2021-01-10T10:10:01.209" v="426" actId="47"/>
        <pc:sldMkLst>
          <pc:docMk/>
          <pc:sldMk cId="2496798250" sldId="314"/>
        </pc:sldMkLst>
      </pc:sldChg>
      <pc:sldChg chg="new">
        <pc:chgData name="羽矢 なのは" userId="051dac8c41765054" providerId="LiveId" clId="{FF5E38FC-3B22-4A9B-88F0-C8A2E712C20E}" dt="2021-01-10T10:13:31.493" v="463" actId="680"/>
        <pc:sldMkLst>
          <pc:docMk/>
          <pc:sldMk cId="4184095341" sldId="315"/>
        </pc:sldMkLst>
      </pc:sldChg>
      <pc:sldChg chg="del">
        <pc:chgData name="羽矢 なのは" userId="051dac8c41765054" providerId="LiveId" clId="{FF5E38FC-3B22-4A9B-88F0-C8A2E712C20E}" dt="2021-01-10T10:28:00.236" v="704" actId="47"/>
        <pc:sldMkLst>
          <pc:docMk/>
          <pc:sldMk cId="555820363" sldId="316"/>
        </pc:sldMkLst>
      </pc:sldChg>
      <pc:sldChg chg="del">
        <pc:chgData name="羽矢 なのは" userId="051dac8c41765054" providerId="LiveId" clId="{FF5E38FC-3B22-4A9B-88F0-C8A2E712C20E}" dt="2021-01-10T10:27:58.044" v="703" actId="47"/>
        <pc:sldMkLst>
          <pc:docMk/>
          <pc:sldMk cId="2166115760" sldId="317"/>
        </pc:sldMkLst>
      </pc:sldChg>
      <pc:sldChg chg="addSp modSp new del mod">
        <pc:chgData name="羽矢 なのは" userId="051dac8c41765054" providerId="LiveId" clId="{FF5E38FC-3B22-4A9B-88F0-C8A2E712C20E}" dt="2021-01-10T10:27:51.473" v="700" actId="47"/>
        <pc:sldMkLst>
          <pc:docMk/>
          <pc:sldMk cId="2764944626" sldId="318"/>
        </pc:sldMkLst>
        <pc:spChg chg="add mod">
          <ac:chgData name="羽矢 なのは" userId="051dac8c41765054" providerId="LiveId" clId="{FF5E38FC-3B22-4A9B-88F0-C8A2E712C20E}" dt="2021-01-10T10:26:26.700" v="693" actId="1076"/>
          <ac:spMkLst>
            <pc:docMk/>
            <pc:sldMk cId="2764944626" sldId="318"/>
            <ac:spMk id="2" creationId="{DB8218D0-5F90-47BB-8940-03593836E3B9}"/>
          </ac:spMkLst>
        </pc:spChg>
        <pc:spChg chg="add mod">
          <ac:chgData name="羽矢 なのは" userId="051dac8c41765054" providerId="LiveId" clId="{FF5E38FC-3B22-4A9B-88F0-C8A2E712C20E}" dt="2021-01-10T10:26:39.534" v="695"/>
          <ac:spMkLst>
            <pc:docMk/>
            <pc:sldMk cId="2764944626" sldId="318"/>
            <ac:spMk id="3" creationId="{3A181B57-E2E9-418F-A006-709DD5AAB932}"/>
          </ac:spMkLst>
        </pc:spChg>
        <pc:spChg chg="add mod">
          <ac:chgData name="羽矢 なのは" userId="051dac8c41765054" providerId="LiveId" clId="{FF5E38FC-3B22-4A9B-88F0-C8A2E712C20E}" dt="2021-01-10T10:26:49.845" v="697"/>
          <ac:spMkLst>
            <pc:docMk/>
            <pc:sldMk cId="2764944626" sldId="318"/>
            <ac:spMk id="4" creationId="{FB3FC4FD-A979-4A21-9CEB-91777226897A}"/>
          </ac:spMkLst>
        </pc:spChg>
      </pc:sldChg>
      <pc:sldChg chg="modSp mod">
        <pc:chgData name="羽矢 なのは" userId="051dac8c41765054" providerId="LiveId" clId="{FF5E38FC-3B22-4A9B-88F0-C8A2E712C20E}" dt="2021-01-10T10:29:19.332" v="718" actId="1076"/>
        <pc:sldMkLst>
          <pc:docMk/>
          <pc:sldMk cId="233382199" sldId="320"/>
        </pc:sldMkLst>
        <pc:spChg chg="mod">
          <ac:chgData name="羽矢 なのは" userId="051dac8c41765054" providerId="LiveId" clId="{FF5E38FC-3B22-4A9B-88F0-C8A2E712C20E}" dt="2021-01-10T10:29:19.332" v="718" actId="1076"/>
          <ac:spMkLst>
            <pc:docMk/>
            <pc:sldMk cId="233382199" sldId="320"/>
            <ac:spMk id="28" creationId="{0111A772-5789-4BE1-AF3A-CAED420D50AA}"/>
          </ac:spMkLst>
        </pc:spChg>
      </pc:sldChg>
      <pc:sldChg chg="addSp modSp new mod">
        <pc:chgData name="羽矢 なのは" userId="051dac8c41765054" providerId="LiveId" clId="{FF5E38FC-3B22-4A9B-88F0-C8A2E712C20E}" dt="2021-01-10T10:33:23.240" v="921" actId="1076"/>
        <pc:sldMkLst>
          <pc:docMk/>
          <pc:sldMk cId="3449945872" sldId="322"/>
        </pc:sldMkLst>
        <pc:spChg chg="add mod">
          <ac:chgData name="羽矢 なのは" userId="051dac8c41765054" providerId="LiveId" clId="{FF5E38FC-3B22-4A9B-88F0-C8A2E712C20E}" dt="2021-01-10T10:32:04.419" v="896" actId="1076"/>
          <ac:spMkLst>
            <pc:docMk/>
            <pc:sldMk cId="3449945872" sldId="322"/>
            <ac:spMk id="2" creationId="{01A7BF9B-472F-4E47-930E-032D933978FE}"/>
          </ac:spMkLst>
        </pc:spChg>
        <pc:spChg chg="add mod">
          <ac:chgData name="羽矢 なのは" userId="051dac8c41765054" providerId="LiveId" clId="{FF5E38FC-3B22-4A9B-88F0-C8A2E712C20E}" dt="2021-01-10T10:32:14.163" v="898"/>
          <ac:spMkLst>
            <pc:docMk/>
            <pc:sldMk cId="3449945872" sldId="322"/>
            <ac:spMk id="3" creationId="{D26FE036-3FFB-4917-89A6-626F27A84BAF}"/>
          </ac:spMkLst>
        </pc:spChg>
        <pc:spChg chg="add mod ord">
          <ac:chgData name="羽矢 なのは" userId="051dac8c41765054" providerId="LiveId" clId="{FF5E38FC-3B22-4A9B-88F0-C8A2E712C20E}" dt="2021-01-10T10:32:35.356" v="902" actId="167"/>
          <ac:spMkLst>
            <pc:docMk/>
            <pc:sldMk cId="3449945872" sldId="322"/>
            <ac:spMk id="4" creationId="{1D00E99E-773A-4BF3-8FBB-1296106D1108}"/>
          </ac:spMkLst>
        </pc:spChg>
        <pc:spChg chg="mod">
          <ac:chgData name="羽矢 なのは" userId="051dac8c41765054" providerId="LiveId" clId="{FF5E38FC-3B22-4A9B-88F0-C8A2E712C20E}" dt="2021-01-10T10:33:23.240" v="921" actId="1076"/>
          <ac:spMkLst>
            <pc:docMk/>
            <pc:sldMk cId="3449945872" sldId="322"/>
            <ac:spMk id="7" creationId="{89E9E808-50A3-46B3-9A5E-5E54EB59066F}"/>
          </ac:spMkLst>
        </pc:spChg>
        <pc:spChg chg="mod">
          <ac:chgData name="羽矢 なのは" userId="051dac8c41765054" providerId="LiveId" clId="{FF5E38FC-3B22-4A9B-88F0-C8A2E712C20E}" dt="2021-01-10T10:33:23.240" v="921" actId="1076"/>
          <ac:spMkLst>
            <pc:docMk/>
            <pc:sldMk cId="3449945872" sldId="322"/>
            <ac:spMk id="8" creationId="{EFEAAE50-D197-4316-8479-1FC27101C59A}"/>
          </ac:spMkLst>
        </pc:spChg>
        <pc:grpChg chg="add mod">
          <ac:chgData name="羽矢 なのは" userId="051dac8c41765054" providerId="LiveId" clId="{FF5E38FC-3B22-4A9B-88F0-C8A2E712C20E}" dt="2021-01-10T10:33:23.240" v="921" actId="1076"/>
          <ac:grpSpMkLst>
            <pc:docMk/>
            <pc:sldMk cId="3449945872" sldId="322"/>
            <ac:grpSpMk id="5" creationId="{E2935A65-E6D1-4CFA-84A3-C1DEAF880816}"/>
          </ac:grpSpMkLst>
        </pc:grpChg>
        <pc:picChg chg="mod">
          <ac:chgData name="羽矢 なのは" userId="051dac8c41765054" providerId="LiveId" clId="{FF5E38FC-3B22-4A9B-88F0-C8A2E712C20E}" dt="2021-01-10T10:33:23.240" v="921" actId="1076"/>
          <ac:picMkLst>
            <pc:docMk/>
            <pc:sldMk cId="3449945872" sldId="322"/>
            <ac:picMk id="6" creationId="{BD43DA41-DF4E-4B06-BBF5-D497788D88DD}"/>
          </ac:picMkLst>
        </pc:picChg>
      </pc:sldChg>
    </pc:docChg>
  </pc:docChgLst>
  <pc:docChgLst>
    <pc:chgData name="なのは" userId="051dac8c41765054" providerId="LiveId" clId="{FF5E38FC-3B22-4A9B-88F0-C8A2E712C20E}"/>
    <pc:docChg chg="undo custSel addSld modSld sldOrd">
      <pc:chgData name="なのは" userId="051dac8c41765054" providerId="LiveId" clId="{FF5E38FC-3B22-4A9B-88F0-C8A2E712C20E}" dt="2021-01-22T08:21:45.728" v="561" actId="14100"/>
      <pc:docMkLst>
        <pc:docMk/>
      </pc:docMkLst>
      <pc:sldChg chg="addSp delSp modSp mod">
        <pc:chgData name="なのは" userId="051dac8c41765054" providerId="LiveId" clId="{FF5E38FC-3B22-4A9B-88F0-C8A2E712C20E}" dt="2021-01-22T08:18:34.919" v="547" actId="165"/>
        <pc:sldMkLst>
          <pc:docMk/>
          <pc:sldMk cId="2896690326" sldId="299"/>
        </pc:sldMkLst>
        <pc:spChg chg="mod topLvl">
          <ac:chgData name="なのは" userId="051dac8c41765054" providerId="LiveId" clId="{FF5E38FC-3B22-4A9B-88F0-C8A2E712C20E}" dt="2021-01-22T08:18:34.919" v="547" actId="165"/>
          <ac:spMkLst>
            <pc:docMk/>
            <pc:sldMk cId="2896690326" sldId="299"/>
            <ac:spMk id="3" creationId="{2B37DBA9-7E09-455E-AF5C-73259B83AF23}"/>
          </ac:spMkLst>
        </pc:spChg>
        <pc:spChg chg="del">
          <ac:chgData name="なのは" userId="051dac8c41765054" providerId="LiveId" clId="{FF5E38FC-3B22-4A9B-88F0-C8A2E712C20E}" dt="2021-01-22T08:16:41.608" v="510" actId="478"/>
          <ac:spMkLst>
            <pc:docMk/>
            <pc:sldMk cId="2896690326" sldId="299"/>
            <ac:spMk id="5" creationId="{81AF23A6-4FC9-4CE5-8301-DD6B32215CA8}"/>
          </ac:spMkLst>
        </pc:spChg>
        <pc:spChg chg="mod topLvl">
          <ac:chgData name="なのは" userId="051dac8c41765054" providerId="LiveId" clId="{FF5E38FC-3B22-4A9B-88F0-C8A2E712C20E}" dt="2021-01-22T08:18:34.919" v="547" actId="165"/>
          <ac:spMkLst>
            <pc:docMk/>
            <pc:sldMk cId="2896690326" sldId="299"/>
            <ac:spMk id="7" creationId="{DAA677E2-611A-45B1-884E-1A63AC63F1B5}"/>
          </ac:spMkLst>
        </pc:spChg>
        <pc:spChg chg="add mod">
          <ac:chgData name="なのは" userId="051dac8c41765054" providerId="LiveId" clId="{FF5E38FC-3B22-4A9B-88F0-C8A2E712C20E}" dt="2021-01-22T08:16:43.872" v="511"/>
          <ac:spMkLst>
            <pc:docMk/>
            <pc:sldMk cId="2896690326" sldId="299"/>
            <ac:spMk id="8" creationId="{D1E92005-D032-4B94-8AFC-7AE7D94781A6}"/>
          </ac:spMkLst>
        </pc:spChg>
        <pc:grpChg chg="add del mod">
          <ac:chgData name="なのは" userId="051dac8c41765054" providerId="LiveId" clId="{FF5E38FC-3B22-4A9B-88F0-C8A2E712C20E}" dt="2021-01-22T08:18:17.478" v="541" actId="165"/>
          <ac:grpSpMkLst>
            <pc:docMk/>
            <pc:sldMk cId="2896690326" sldId="299"/>
            <ac:grpSpMk id="4" creationId="{668F539A-8195-4023-83D8-00493A148226}"/>
          </ac:grpSpMkLst>
        </pc:grpChg>
        <pc:grpChg chg="add del mod">
          <ac:chgData name="なのは" userId="051dac8c41765054" providerId="LiveId" clId="{FF5E38FC-3B22-4A9B-88F0-C8A2E712C20E}" dt="2021-01-22T08:18:34.919" v="547" actId="165"/>
          <ac:grpSpMkLst>
            <pc:docMk/>
            <pc:sldMk cId="2896690326" sldId="299"/>
            <ac:grpSpMk id="6" creationId="{A3FB0A1A-84AD-470D-96E8-6F2A0BF9D201}"/>
          </ac:grpSpMkLst>
        </pc:grpChg>
        <pc:picChg chg="mod topLvl">
          <ac:chgData name="なのは" userId="051dac8c41765054" providerId="LiveId" clId="{FF5E38FC-3B22-4A9B-88F0-C8A2E712C20E}" dt="2021-01-22T08:18:34.919" v="547" actId="165"/>
          <ac:picMkLst>
            <pc:docMk/>
            <pc:sldMk cId="2896690326" sldId="299"/>
            <ac:picMk id="1026" creationId="{EE387973-4E02-45C0-A6FF-E7935CC99031}"/>
          </ac:picMkLst>
        </pc:picChg>
      </pc:sldChg>
      <pc:sldChg chg="modSp mod">
        <pc:chgData name="なのは" userId="051dac8c41765054" providerId="LiveId" clId="{FF5E38FC-3B22-4A9B-88F0-C8A2E712C20E}" dt="2021-01-22T08:02:10.563" v="32" actId="6549"/>
        <pc:sldMkLst>
          <pc:docMk/>
          <pc:sldMk cId="499209943" sldId="310"/>
        </pc:sldMkLst>
        <pc:spChg chg="mod">
          <ac:chgData name="なのは" userId="051dac8c41765054" providerId="LiveId" clId="{FF5E38FC-3B22-4A9B-88F0-C8A2E712C20E}" dt="2021-01-22T08:02:10.563" v="32" actId="6549"/>
          <ac:spMkLst>
            <pc:docMk/>
            <pc:sldMk cId="499209943" sldId="310"/>
            <ac:spMk id="4" creationId="{5BB99585-7ABA-44BC-B36F-85CD0BC4B526}"/>
          </ac:spMkLst>
        </pc:spChg>
      </pc:sldChg>
      <pc:sldChg chg="addSp modSp">
        <pc:chgData name="なのは" userId="051dac8c41765054" providerId="LiveId" clId="{FF5E38FC-3B22-4A9B-88F0-C8A2E712C20E}" dt="2021-01-22T08:21:45.728" v="561" actId="14100"/>
        <pc:sldMkLst>
          <pc:docMk/>
          <pc:sldMk cId="4200980085" sldId="319"/>
        </pc:sldMkLst>
        <pc:picChg chg="add mod">
          <ac:chgData name="なのは" userId="051dac8c41765054" providerId="LiveId" clId="{FF5E38FC-3B22-4A9B-88F0-C8A2E712C20E}" dt="2021-01-22T08:21:45.728" v="561" actId="14100"/>
          <ac:picMkLst>
            <pc:docMk/>
            <pc:sldMk cId="4200980085" sldId="319"/>
            <ac:picMk id="2050" creationId="{D2C7F766-7D68-40DB-B526-0757F1FAD6B7}"/>
          </ac:picMkLst>
        </pc:picChg>
      </pc:sldChg>
      <pc:sldChg chg="delSp modSp mod">
        <pc:chgData name="なのは" userId="051dac8c41765054" providerId="LiveId" clId="{FF5E38FC-3B22-4A9B-88F0-C8A2E712C20E}" dt="2021-01-22T08:19:13.795" v="550" actId="1076"/>
        <pc:sldMkLst>
          <pc:docMk/>
          <pc:sldMk cId="629456232" sldId="321"/>
        </pc:sldMkLst>
        <pc:spChg chg="del">
          <ac:chgData name="なのは" userId="051dac8c41765054" providerId="LiveId" clId="{FF5E38FC-3B22-4A9B-88F0-C8A2E712C20E}" dt="2021-01-22T08:19:04.500" v="549" actId="478"/>
          <ac:spMkLst>
            <pc:docMk/>
            <pc:sldMk cId="629456232" sldId="321"/>
            <ac:spMk id="16" creationId="{AD0C8C4F-2A56-48F7-AE3E-C337BA4FCC08}"/>
          </ac:spMkLst>
        </pc:spChg>
        <pc:spChg chg="mod">
          <ac:chgData name="なのは" userId="051dac8c41765054" providerId="LiveId" clId="{FF5E38FC-3B22-4A9B-88F0-C8A2E712C20E}" dt="2021-01-22T08:19:13.795" v="550" actId="1076"/>
          <ac:spMkLst>
            <pc:docMk/>
            <pc:sldMk cId="629456232" sldId="321"/>
            <ac:spMk id="20" creationId="{ADD8D198-2503-4733-9128-4857B4225521}"/>
          </ac:spMkLst>
        </pc:spChg>
      </pc:sldChg>
      <pc:sldChg chg="delSp modSp mod ord modTransition">
        <pc:chgData name="なのは" userId="051dac8c41765054" providerId="LiveId" clId="{FF5E38FC-3B22-4A9B-88F0-C8A2E712C20E}" dt="2021-01-22T08:17:52.164" v="537" actId="1076"/>
        <pc:sldMkLst>
          <pc:docMk/>
          <pc:sldMk cId="3449945872" sldId="322"/>
        </pc:sldMkLst>
        <pc:spChg chg="mod">
          <ac:chgData name="なのは" userId="051dac8c41765054" providerId="LiveId" clId="{FF5E38FC-3B22-4A9B-88F0-C8A2E712C20E}" dt="2021-01-22T08:16:10.376" v="503" actId="13822"/>
          <ac:spMkLst>
            <pc:docMk/>
            <pc:sldMk cId="3449945872" sldId="322"/>
            <ac:spMk id="2" creationId="{01A7BF9B-472F-4E47-930E-032D933978FE}"/>
          </ac:spMkLst>
        </pc:spChg>
        <pc:spChg chg="mod">
          <ac:chgData name="なのは" userId="051dac8c41765054" providerId="LiveId" clId="{FF5E38FC-3B22-4A9B-88F0-C8A2E712C20E}" dt="2021-01-22T08:17:52.164" v="537" actId="1076"/>
          <ac:spMkLst>
            <pc:docMk/>
            <pc:sldMk cId="3449945872" sldId="322"/>
            <ac:spMk id="3" creationId="{D26FE036-3FFB-4917-89A6-626F27A84BAF}"/>
          </ac:spMkLst>
        </pc:spChg>
        <pc:spChg chg="mod">
          <ac:chgData name="なのは" userId="051dac8c41765054" providerId="LiveId" clId="{FF5E38FC-3B22-4A9B-88F0-C8A2E712C20E}" dt="2021-01-22T08:17:45.861" v="535" actId="20577"/>
          <ac:spMkLst>
            <pc:docMk/>
            <pc:sldMk cId="3449945872" sldId="322"/>
            <ac:spMk id="4" creationId="{1D00E99E-773A-4BF3-8FBB-1296106D1108}"/>
          </ac:spMkLst>
        </pc:spChg>
        <pc:spChg chg="mod">
          <ac:chgData name="なのは" userId="051dac8c41765054" providerId="LiveId" clId="{FF5E38FC-3B22-4A9B-88F0-C8A2E712C20E}" dt="2021-01-22T08:17:36.114" v="523" actId="1076"/>
          <ac:spMkLst>
            <pc:docMk/>
            <pc:sldMk cId="3449945872" sldId="322"/>
            <ac:spMk id="7" creationId="{89E9E808-50A3-46B3-9A5E-5E54EB59066F}"/>
          </ac:spMkLst>
        </pc:spChg>
        <pc:spChg chg="del mod">
          <ac:chgData name="なのは" userId="051dac8c41765054" providerId="LiveId" clId="{FF5E38FC-3B22-4A9B-88F0-C8A2E712C20E}" dt="2021-01-22T08:17:25.537" v="521" actId="478"/>
          <ac:spMkLst>
            <pc:docMk/>
            <pc:sldMk cId="3449945872" sldId="322"/>
            <ac:spMk id="8" creationId="{EFEAAE50-D197-4316-8479-1FC27101C59A}"/>
          </ac:spMkLst>
        </pc:spChg>
        <pc:grpChg chg="mod">
          <ac:chgData name="なのは" userId="051dac8c41765054" providerId="LiveId" clId="{FF5E38FC-3B22-4A9B-88F0-C8A2E712C20E}" dt="2021-01-22T08:17:36.114" v="523" actId="1076"/>
          <ac:grpSpMkLst>
            <pc:docMk/>
            <pc:sldMk cId="3449945872" sldId="322"/>
            <ac:grpSpMk id="5" creationId="{E2935A65-E6D1-4CFA-84A3-C1DEAF880816}"/>
          </ac:grpSpMkLst>
        </pc:grpChg>
        <pc:picChg chg="mod">
          <ac:chgData name="なのは" userId="051dac8c41765054" providerId="LiveId" clId="{FF5E38FC-3B22-4A9B-88F0-C8A2E712C20E}" dt="2021-01-22T08:17:36.114" v="523" actId="1076"/>
          <ac:picMkLst>
            <pc:docMk/>
            <pc:sldMk cId="3449945872" sldId="322"/>
            <ac:picMk id="6" creationId="{BD43DA41-DF4E-4B06-BBF5-D497788D88DD}"/>
          </ac:picMkLst>
        </pc:picChg>
      </pc:sldChg>
      <pc:sldChg chg="addSp delSp modSp new mod modTransition">
        <pc:chgData name="なのは" userId="051dac8c41765054" providerId="LiveId" clId="{FF5E38FC-3B22-4A9B-88F0-C8A2E712C20E}" dt="2021-01-22T08:20:58.353" v="556"/>
        <pc:sldMkLst>
          <pc:docMk/>
          <pc:sldMk cId="1188435757" sldId="323"/>
        </pc:sldMkLst>
        <pc:spChg chg="add mod">
          <ac:chgData name="なのは" userId="051dac8c41765054" providerId="LiveId" clId="{FF5E38FC-3B22-4A9B-88F0-C8A2E712C20E}" dt="2021-01-22T08:13:30.943" v="299" actId="13822"/>
          <ac:spMkLst>
            <pc:docMk/>
            <pc:sldMk cId="1188435757" sldId="323"/>
            <ac:spMk id="2" creationId="{B7C6A522-2F24-436D-90FB-6877A935C7E9}"/>
          </ac:spMkLst>
        </pc:spChg>
        <pc:spChg chg="add mod">
          <ac:chgData name="なのは" userId="051dac8c41765054" providerId="LiveId" clId="{FF5E38FC-3B22-4A9B-88F0-C8A2E712C20E}" dt="2021-01-22T08:19:42.147" v="554" actId="2085"/>
          <ac:spMkLst>
            <pc:docMk/>
            <pc:sldMk cId="1188435757" sldId="323"/>
            <ac:spMk id="3" creationId="{E59B9414-2C17-40DA-8B6C-BD4365874A5B}"/>
          </ac:spMkLst>
        </pc:spChg>
        <pc:spChg chg="add mod">
          <ac:chgData name="なのは" userId="051dac8c41765054" providerId="LiveId" clId="{FF5E38FC-3B22-4A9B-88F0-C8A2E712C20E}" dt="2021-01-22T08:19:31.129" v="551"/>
          <ac:spMkLst>
            <pc:docMk/>
            <pc:sldMk cId="1188435757" sldId="323"/>
            <ac:spMk id="5" creationId="{0864731B-376E-4BAA-8D38-D969F875B505}"/>
          </ac:spMkLst>
        </pc:spChg>
        <pc:picChg chg="add del mod">
          <ac:chgData name="なのは" userId="051dac8c41765054" providerId="LiveId" clId="{FF5E38FC-3B22-4A9B-88F0-C8A2E712C20E}" dt="2021-01-22T08:12:50.165" v="290" actId="478"/>
          <ac:picMkLst>
            <pc:docMk/>
            <pc:sldMk cId="1188435757" sldId="323"/>
            <ac:picMk id="1026" creationId="{6C67C7C0-59CC-4473-8289-9E91FC675A2B}"/>
          </ac:picMkLst>
        </pc:picChg>
        <pc:picChg chg="add mod">
          <ac:chgData name="なのは" userId="051dac8c41765054" providerId="LiveId" clId="{FF5E38FC-3B22-4A9B-88F0-C8A2E712C20E}" dt="2021-01-22T08:13:12.712" v="294" actId="1076"/>
          <ac:picMkLst>
            <pc:docMk/>
            <pc:sldMk cId="1188435757" sldId="323"/>
            <ac:picMk id="1028" creationId="{8F35175E-086D-4F94-9740-B64DA5C453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4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13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9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48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77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22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9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04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70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2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83662-2077-4B69-92D2-F4ACC74EE083}" type="datetimeFigureOut">
              <a:rPr kumimoji="1" lang="ja-JP" altLang="en-US" smtClean="0"/>
              <a:t>2021/10/8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684C-3FDD-4DDD-AB5E-F3B75FCD18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85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openxmlformats.org/officeDocument/2006/relationships/slide" Target="slide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2.jpeg"/><Relationship Id="rId7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image" Target="../media/image9.jpeg"/><Relationship Id="rId9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ED41175F-8D08-47FB-8AC4-D3FCF3EC64B1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5BB99585-7ABA-44BC-B36F-85CD0BC4B526}"/>
              </a:ext>
            </a:extLst>
          </p:cNvPr>
          <p:cNvSpPr/>
          <p:nvPr/>
        </p:nvSpPr>
        <p:spPr>
          <a:xfrm>
            <a:off x="737686" y="1812758"/>
            <a:ext cx="5382628" cy="64489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ロールプレイングで</a:t>
            </a:r>
            <a:endParaRPr kumimoji="1" lang="en-US" altLang="ja-JP" sz="2800" dirty="0"/>
          </a:p>
          <a:p>
            <a:r>
              <a:rPr kumimoji="1" lang="ja-JP" altLang="en-US" sz="2800" dirty="0"/>
              <a:t>話し合ったことを参考に</a:t>
            </a:r>
            <a:endParaRPr kumimoji="1" lang="en-US" altLang="ja-JP" sz="2800" dirty="0"/>
          </a:p>
          <a:p>
            <a:r>
              <a:rPr kumimoji="1" lang="ja-JP" altLang="en-US" sz="2800" dirty="0"/>
              <a:t>もう一度返信してみましょう。</a:t>
            </a:r>
            <a:endParaRPr kumimoji="1" lang="en-US" altLang="ja-JP" sz="28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endParaRPr kumimoji="1" lang="en-US" altLang="ja-JP" sz="2400" dirty="0"/>
          </a:p>
        </p:txBody>
      </p:sp>
      <p:pic>
        <p:nvPicPr>
          <p:cNvPr id="6148" name="Picture 4" descr="Eメールのイラスト">
            <a:extLst>
              <a:ext uri="{FF2B5EF4-FFF2-40B4-BE49-F238E27FC236}">
                <a16:creationId xmlns:a16="http://schemas.microsoft.com/office/drawing/2014/main" id="{C168D407-4DB9-4E04-B93B-9E666B4B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3781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動作設定ボタン: 空白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D73BFFF-9FDA-4ACA-BDC9-6D4B20B490EE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2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6B15F01-B705-497D-9465-35F47143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506" y="2438400"/>
            <a:ext cx="2835349" cy="994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D769F-E749-4551-989F-8DB4045718C4}"/>
              </a:ext>
            </a:extLst>
          </p:cNvPr>
          <p:cNvSpPr txBox="1"/>
          <p:nvPr/>
        </p:nvSpPr>
        <p:spPr>
          <a:xfrm>
            <a:off x="5232617" y="25986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😊</a:t>
            </a:r>
          </a:p>
        </p:txBody>
      </p:sp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7DA22F-6F7E-4153-98BF-4FF6DFA2C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2F7702F-03D7-46FB-A313-DC02B11DAFE0}"/>
              </a:ext>
            </a:extLst>
          </p:cNvPr>
          <p:cNvSpPr/>
          <p:nvPr/>
        </p:nvSpPr>
        <p:spPr>
          <a:xfrm>
            <a:off x="717882" y="7820527"/>
            <a:ext cx="5422231" cy="18528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①いいよ！</a:t>
            </a:r>
            <a:endParaRPr kumimoji="1" lang="en-US" altLang="ja-JP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だよ😌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1ED0B9E-6FE8-4754-A3F7-C68597FC912E}"/>
              </a:ext>
            </a:extLst>
          </p:cNvPr>
          <p:cNvSpPr/>
          <p:nvPr/>
        </p:nvSpPr>
        <p:spPr>
          <a:xfrm>
            <a:off x="725902" y="9857876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CD4327-7016-4BC3-BC41-BAD0993EF99E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3" name="動作設定ボタン: 空白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15C2058-5DEC-44A7-9C34-7809BEDEF2AD}"/>
              </a:ext>
            </a:extLst>
          </p:cNvPr>
          <p:cNvSpPr/>
          <p:nvPr/>
        </p:nvSpPr>
        <p:spPr>
          <a:xfrm>
            <a:off x="725902" y="7820527"/>
            <a:ext cx="5414211" cy="18528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空白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B5A393E-AF76-42FE-A439-07FD2BB68BE0}"/>
              </a:ext>
            </a:extLst>
          </p:cNvPr>
          <p:cNvSpPr/>
          <p:nvPr/>
        </p:nvSpPr>
        <p:spPr>
          <a:xfrm>
            <a:off x="717882" y="9857876"/>
            <a:ext cx="541421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7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6B15F01-B705-497D-9465-35F47143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506" y="2438400"/>
            <a:ext cx="2835349" cy="994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D769F-E749-4551-989F-8DB4045718C4}"/>
              </a:ext>
            </a:extLst>
          </p:cNvPr>
          <p:cNvSpPr txBox="1"/>
          <p:nvPr/>
        </p:nvSpPr>
        <p:spPr>
          <a:xfrm>
            <a:off x="5232617" y="25986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😊</a:t>
            </a:r>
          </a:p>
        </p:txBody>
      </p:sp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7DA22F-6F7E-4153-98BF-4FF6DFA2C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2F7702F-03D7-46FB-A313-DC02B11DAFE0}"/>
              </a:ext>
            </a:extLst>
          </p:cNvPr>
          <p:cNvSpPr/>
          <p:nvPr/>
        </p:nvSpPr>
        <p:spPr>
          <a:xfrm>
            <a:off x="717882" y="7820527"/>
            <a:ext cx="5422231" cy="18528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①いいよ！</a:t>
            </a:r>
            <a:endParaRPr kumimoji="1" lang="en-US" altLang="ja-JP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だよ😌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6D585802-16CB-4EB7-9D60-599CDA5456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180" y="4876801"/>
            <a:ext cx="2959675" cy="1395663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1F76B2-DE84-443E-8D16-C8D739D3631E}"/>
              </a:ext>
            </a:extLst>
          </p:cNvPr>
          <p:cNvSpPr txBox="1"/>
          <p:nvPr/>
        </p:nvSpPr>
        <p:spPr>
          <a:xfrm>
            <a:off x="4278902" y="561838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6746668-F379-4899-9176-CF170ADCA9C2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3F1F119A-2988-4709-8578-D21B0629F639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9" name="動作設定ボタン: 空白 18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872DA802-274E-478D-95FA-33560943E837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83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6B15F01-B705-497D-9465-35F47143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506" y="2438400"/>
            <a:ext cx="2835349" cy="994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D769F-E749-4551-989F-8DB4045718C4}"/>
              </a:ext>
            </a:extLst>
          </p:cNvPr>
          <p:cNvSpPr txBox="1"/>
          <p:nvPr/>
        </p:nvSpPr>
        <p:spPr>
          <a:xfrm>
            <a:off x="5232617" y="25986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😊</a:t>
            </a:r>
          </a:p>
        </p:txBody>
      </p:sp>
      <p:pic>
        <p:nvPicPr>
          <p:cNvPr id="11" name="図 10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87DA22F-6F7E-4153-98BF-4FF6DFA2C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FFFA524-BF3C-4FA9-A451-E527F731D80D}"/>
              </a:ext>
            </a:extLst>
          </p:cNvPr>
          <p:cNvSpPr/>
          <p:nvPr/>
        </p:nvSpPr>
        <p:spPr>
          <a:xfrm>
            <a:off x="725902" y="9857876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E366A35-6E7F-4357-AF54-616C200AF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4724400"/>
            <a:ext cx="3360728" cy="104273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FA4780-9609-4662-910C-8CD22EF1B35F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56BF6968-B619-4E8D-8CB7-070F4321A6F1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7" name="動作設定ボタン: 空白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0F897CD4-1EB3-4277-A285-00A8DB3B4DF3}"/>
              </a:ext>
            </a:extLst>
          </p:cNvPr>
          <p:cNvSpPr/>
          <p:nvPr/>
        </p:nvSpPr>
        <p:spPr>
          <a:xfrm>
            <a:off x="4844716" y="11044992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56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9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EFAD799-F968-47C0-B818-E2F81DF16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094" y="1427748"/>
            <a:ext cx="2959675" cy="13956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02C6D-DA21-4709-BBF3-9DA2FA09CDAA}"/>
              </a:ext>
            </a:extLst>
          </p:cNvPr>
          <p:cNvSpPr txBox="1"/>
          <p:nvPr/>
        </p:nvSpPr>
        <p:spPr>
          <a:xfrm>
            <a:off x="4247024" y="2149641"/>
            <a:ext cx="40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31" y="2655329"/>
            <a:ext cx="4764412" cy="14117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DF63E3-7CFE-4345-872A-31D1FB5444D3}"/>
              </a:ext>
            </a:extLst>
          </p:cNvPr>
          <p:cNvSpPr txBox="1"/>
          <p:nvPr/>
        </p:nvSpPr>
        <p:spPr>
          <a:xfrm>
            <a:off x="4465969" y="3483917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C49FE58C-9D6E-4EB6-AA1D-3B3BB17F90C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0" name="動作設定ボタン: 空白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679EAAA-AC52-4951-83D1-38897A208D5F}"/>
              </a:ext>
            </a:extLst>
          </p:cNvPr>
          <p:cNvSpPr/>
          <p:nvPr/>
        </p:nvSpPr>
        <p:spPr>
          <a:xfrm>
            <a:off x="4931190" y="10908632"/>
            <a:ext cx="1926810" cy="12833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9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1" y="750351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①１２３４だった！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17882" y="910197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②これは何の番号？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EFAD799-F968-47C0-B818-E2F81DF162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094" y="1427748"/>
            <a:ext cx="2959675" cy="13956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02C6D-DA21-4709-BBF3-9DA2FA09CDAA}"/>
              </a:ext>
            </a:extLst>
          </p:cNvPr>
          <p:cNvSpPr txBox="1"/>
          <p:nvPr/>
        </p:nvSpPr>
        <p:spPr>
          <a:xfrm>
            <a:off x="4247024" y="2149641"/>
            <a:ext cx="40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31" y="2655329"/>
            <a:ext cx="4764412" cy="141170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053B4F-BC0E-413D-A236-FA08FBE437BB}"/>
              </a:ext>
            </a:extLst>
          </p:cNvPr>
          <p:cNvSpPr/>
          <p:nvPr/>
        </p:nvSpPr>
        <p:spPr>
          <a:xfrm>
            <a:off x="725901" y="1070044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なんで教えないと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いけないの？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25551F84-4F92-4A82-B2F0-F7C6899A06F9}"/>
              </a:ext>
            </a:extLst>
          </p:cNvPr>
          <p:cNvSpPr/>
          <p:nvPr/>
        </p:nvSpPr>
        <p:spPr>
          <a:xfrm>
            <a:off x="816141" y="663651"/>
            <a:ext cx="5241756" cy="9185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</a:rPr>
              <a:t>メール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認証番号：１２３４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有効期限は１０分間です。</a:t>
            </a:r>
          </a:p>
        </p:txBody>
      </p:sp>
      <p:pic>
        <p:nvPicPr>
          <p:cNvPr id="18" name="Picture 2" descr="メールのマーク">
            <a:extLst>
              <a:ext uri="{FF2B5EF4-FFF2-40B4-BE49-F238E27FC236}">
                <a16:creationId xmlns:a16="http://schemas.microsoft.com/office/drawing/2014/main" id="{C6C38A0B-A47A-4933-8350-D9BFCAAF8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03" y="726952"/>
            <a:ext cx="310682" cy="2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DF63E3-7CFE-4345-872A-31D1FB5444D3}"/>
              </a:ext>
            </a:extLst>
          </p:cNvPr>
          <p:cNvSpPr txBox="1"/>
          <p:nvPr/>
        </p:nvSpPr>
        <p:spPr>
          <a:xfrm>
            <a:off x="4465969" y="3483917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2" name="動作設定ボタン: 空白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5C8E8591-CC90-4DB8-81EE-6E5CECE8026E}"/>
              </a:ext>
            </a:extLst>
          </p:cNvPr>
          <p:cNvSpPr/>
          <p:nvPr/>
        </p:nvSpPr>
        <p:spPr>
          <a:xfrm>
            <a:off x="709868" y="7521653"/>
            <a:ext cx="5422231" cy="124955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動作設定ボタン: 空白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D895427-659B-4242-837B-1827D638A234}"/>
              </a:ext>
            </a:extLst>
          </p:cNvPr>
          <p:cNvSpPr/>
          <p:nvPr/>
        </p:nvSpPr>
        <p:spPr>
          <a:xfrm>
            <a:off x="709868" y="9110867"/>
            <a:ext cx="5438264" cy="125843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空白 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09EA5BDD-0DCC-4C93-8E38-121BA94ECD29}"/>
              </a:ext>
            </a:extLst>
          </p:cNvPr>
          <p:cNvSpPr/>
          <p:nvPr/>
        </p:nvSpPr>
        <p:spPr>
          <a:xfrm>
            <a:off x="725901" y="10708970"/>
            <a:ext cx="5406198" cy="125880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5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通知音.wav"/>
          </p:stSnd>
        </p:sndAc>
      </p:transition>
    </mc:Choice>
    <mc:Fallback xmlns="">
      <p:transition spd="slow" advClick="0">
        <p:sndAc>
          <p:stSnd>
            <p:snd r:embed="rId10" name="通知音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1" y="750351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①１２３４だった！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EFAD799-F968-47C0-B818-E2F81DF16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094" y="1427748"/>
            <a:ext cx="2959675" cy="13956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02C6D-DA21-4709-BBF3-9DA2FA09CDAA}"/>
              </a:ext>
            </a:extLst>
          </p:cNvPr>
          <p:cNvSpPr txBox="1"/>
          <p:nvPr/>
        </p:nvSpPr>
        <p:spPr>
          <a:xfrm>
            <a:off x="4247024" y="2149641"/>
            <a:ext cx="40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31" y="2655329"/>
            <a:ext cx="4764412" cy="1411706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56F303A-8890-4F97-BBAC-2092C4E895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083" y="4338194"/>
            <a:ext cx="3344686" cy="829640"/>
          </a:xfrm>
          <a:prstGeom prst="rect">
            <a:avLst/>
          </a:prstGeom>
        </p:spPr>
      </p:pic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5783FBCB-D697-46A5-8EFE-A7CC529AA2D7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C8E4CB-08DB-4B31-ACA7-53F018C66460}"/>
              </a:ext>
            </a:extLst>
          </p:cNvPr>
          <p:cNvSpPr txBox="1"/>
          <p:nvPr/>
        </p:nvSpPr>
        <p:spPr>
          <a:xfrm>
            <a:off x="4465969" y="3483917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19" name="動作設定ボタン: 空白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7D8BB6-AFD6-4DCF-B4E4-3CAA84C5A844}"/>
              </a:ext>
            </a:extLst>
          </p:cNvPr>
          <p:cNvSpPr/>
          <p:nvPr/>
        </p:nvSpPr>
        <p:spPr>
          <a:xfrm>
            <a:off x="4844716" y="11181346"/>
            <a:ext cx="2013284" cy="101065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48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433138"/>
            <a:ext cx="5791200" cy="6569242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認証番号や認証コードは</a:t>
            </a:r>
            <a:endParaRPr kumimoji="1" lang="en-US" altLang="ja-JP" sz="2400" dirty="0"/>
          </a:p>
          <a:p>
            <a:r>
              <a:rPr kumimoji="1" lang="ja-JP" altLang="en-US" sz="2400" dirty="0"/>
              <a:t>自分以外の人には</a:t>
            </a:r>
            <a:endParaRPr kumimoji="1" lang="en-US" altLang="ja-JP" sz="2400" dirty="0"/>
          </a:p>
          <a:p>
            <a:r>
              <a:rPr kumimoji="1" lang="ja-JP" altLang="en-US" sz="2400" b="1" u="sng" dirty="0"/>
              <a:t>絶対に</a:t>
            </a:r>
            <a:r>
              <a:rPr kumimoji="1" lang="ja-JP" altLang="en-US" sz="2400" dirty="0"/>
              <a:t>教えてはいけません。</a:t>
            </a:r>
            <a:endParaRPr kumimoji="1" lang="en-US" altLang="ja-JP" sz="2400" dirty="0"/>
          </a:p>
          <a:p>
            <a:r>
              <a:rPr kumimoji="1" lang="ja-JP" altLang="en-US" sz="2400" dirty="0"/>
              <a:t>自分のアカウントに</a:t>
            </a:r>
            <a:endParaRPr kumimoji="1" lang="en-US" altLang="ja-JP" sz="2400" dirty="0"/>
          </a:p>
          <a:p>
            <a:r>
              <a:rPr kumimoji="1" lang="ja-JP" altLang="en-US" sz="2400" dirty="0"/>
              <a:t>不正ログインされてしまうかもしれないので気を付けましょう。</a:t>
            </a:r>
            <a:endParaRPr kumimoji="1" lang="en-US" altLang="ja-JP" sz="2400" dirty="0"/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6170082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169" y="378495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CA5153E-4213-4C3D-8160-ACA04F7995FE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6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09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17882" y="910197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②これは何の番号？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EFAD799-F968-47C0-B818-E2F81DF16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094" y="1427748"/>
            <a:ext cx="2959675" cy="13956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02C6D-DA21-4709-BBF3-9DA2FA09CDAA}"/>
              </a:ext>
            </a:extLst>
          </p:cNvPr>
          <p:cNvSpPr txBox="1"/>
          <p:nvPr/>
        </p:nvSpPr>
        <p:spPr>
          <a:xfrm>
            <a:off x="4247024" y="2149641"/>
            <a:ext cx="40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31" y="2655329"/>
            <a:ext cx="4764412" cy="1411706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5752C59-F7B8-4B10-97C0-2CA642CEC8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917" y="4211051"/>
            <a:ext cx="3440938" cy="1267327"/>
          </a:xfrm>
          <a:prstGeom prst="rect">
            <a:avLst/>
          </a:prstGeom>
        </p:spPr>
      </p:pic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EB261584-BC8E-42CA-B3AC-E2A757042932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9E3BCD7-D8F5-4E4E-86DC-D2E3F86C13F0}"/>
              </a:ext>
            </a:extLst>
          </p:cNvPr>
          <p:cNvSpPr txBox="1"/>
          <p:nvPr/>
        </p:nvSpPr>
        <p:spPr>
          <a:xfrm>
            <a:off x="4465969" y="3483917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19" name="動作設定ボタン: 空白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856CB7F-EC71-4ED8-A962-E052E3991C27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76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3" y="785260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①久しぶり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21895" y="967338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②久しぶり😊</a:t>
            </a:r>
          </a:p>
        </p:txBody>
      </p:sp>
      <p:sp>
        <p:nvSpPr>
          <p:cNvPr id="2" name="動作設定ボタン: 空白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1A8BC7E-64B7-4F37-BB2D-7E4E09E9D919}"/>
              </a:ext>
            </a:extLst>
          </p:cNvPr>
          <p:cNvSpPr/>
          <p:nvPr/>
        </p:nvSpPr>
        <p:spPr>
          <a:xfrm>
            <a:off x="721895" y="7852609"/>
            <a:ext cx="5410202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動作設定ボタン: 空白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757E7F5-B976-4A65-B3C2-3BC5BD672F6E}"/>
              </a:ext>
            </a:extLst>
          </p:cNvPr>
          <p:cNvSpPr/>
          <p:nvPr/>
        </p:nvSpPr>
        <p:spPr>
          <a:xfrm>
            <a:off x="735931" y="9673389"/>
            <a:ext cx="5422231" cy="125128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2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986589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認証番号や認証コードは</a:t>
            </a:r>
            <a:endParaRPr kumimoji="1" lang="en-US" altLang="ja-JP" sz="2800" dirty="0"/>
          </a:p>
          <a:p>
            <a:r>
              <a:rPr kumimoji="1" lang="ja-JP" altLang="en-US" sz="2800" dirty="0"/>
              <a:t>自分以外の人には</a:t>
            </a:r>
            <a:endParaRPr kumimoji="1" lang="en-US" altLang="ja-JP" sz="2800" dirty="0"/>
          </a:p>
          <a:p>
            <a:r>
              <a:rPr kumimoji="1" lang="ja-JP" altLang="en-US" sz="2800" b="1" u="sng" dirty="0"/>
              <a:t>絶対に</a:t>
            </a:r>
            <a:r>
              <a:rPr kumimoji="1" lang="ja-JP" altLang="en-US" sz="2800" dirty="0"/>
              <a:t>教えてはいけません。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「何の番号なのか」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「なぜ必要なのか」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きちんと確認し、危険であれば断るようにしましょう。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動作設定ボタン: 空白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293D9CB-0051-4FF9-9C09-B2D13380DC70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418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EFAD799-F968-47C0-B818-E2F81DF162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0094" y="1427748"/>
            <a:ext cx="2959675" cy="139566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802C6D-DA21-4709-BBF3-9DA2FA09CDAA}"/>
              </a:ext>
            </a:extLst>
          </p:cNvPr>
          <p:cNvSpPr txBox="1"/>
          <p:nvPr/>
        </p:nvSpPr>
        <p:spPr>
          <a:xfrm>
            <a:off x="4247024" y="2149641"/>
            <a:ext cx="40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31" y="2655329"/>
            <a:ext cx="4764412" cy="141170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053B4F-BC0E-413D-A236-FA08FBE437BB}"/>
              </a:ext>
            </a:extLst>
          </p:cNvPr>
          <p:cNvSpPr/>
          <p:nvPr/>
        </p:nvSpPr>
        <p:spPr>
          <a:xfrm>
            <a:off x="725901" y="1070044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なんで教えないと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いけないの？</a:t>
            </a:r>
          </a:p>
        </p:txBody>
      </p:sp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93DE634-41A2-4CEF-B434-6B541109CD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5" y="4262175"/>
            <a:ext cx="3328644" cy="1267328"/>
          </a:xfrm>
          <a:prstGeom prst="rect">
            <a:avLst/>
          </a:prstGeom>
        </p:spPr>
      </p:pic>
      <p:sp>
        <p:nvSpPr>
          <p:cNvPr id="18" name="矢印: 五方向 17">
            <a:extLst>
              <a:ext uri="{FF2B5EF4-FFF2-40B4-BE49-F238E27FC236}">
                <a16:creationId xmlns:a16="http://schemas.microsoft.com/office/drawing/2014/main" id="{4899C0B5-2D62-4939-9DAC-380BF8A6FED6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BF81D8-D06E-4710-8B5D-A0E1D9F83A77}"/>
              </a:ext>
            </a:extLst>
          </p:cNvPr>
          <p:cNvSpPr txBox="1"/>
          <p:nvPr/>
        </p:nvSpPr>
        <p:spPr>
          <a:xfrm>
            <a:off x="4465969" y="3483917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20" name="動作設定ボタン: 空白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61B5E26-18E4-4B13-A0D1-1DCDEA741C11}"/>
              </a:ext>
            </a:extLst>
          </p:cNvPr>
          <p:cNvSpPr/>
          <p:nvPr/>
        </p:nvSpPr>
        <p:spPr>
          <a:xfrm>
            <a:off x="4844716" y="11117178"/>
            <a:ext cx="2013284" cy="1074821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1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986589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認証番号や認証コードは</a:t>
            </a:r>
            <a:endParaRPr kumimoji="1" lang="en-US" altLang="ja-JP" sz="2800" dirty="0"/>
          </a:p>
          <a:p>
            <a:r>
              <a:rPr kumimoji="1" lang="ja-JP" altLang="en-US" sz="2800" dirty="0"/>
              <a:t>自分以外の人には</a:t>
            </a:r>
            <a:endParaRPr kumimoji="1" lang="en-US" altLang="ja-JP" sz="2800" dirty="0"/>
          </a:p>
          <a:p>
            <a:r>
              <a:rPr kumimoji="1" lang="ja-JP" altLang="en-US" sz="2800" b="1" u="sng" dirty="0"/>
              <a:t>絶対に</a:t>
            </a:r>
            <a:r>
              <a:rPr kumimoji="1" lang="ja-JP" altLang="en-US" sz="2800" dirty="0"/>
              <a:t>教えてはいけません。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「何の番号なのか」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「なぜ必要なのか」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きちんと確認し、危険であれば断るようにしましょう。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動作設定ボタン: 空白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47C0342-BCCA-4DBC-9442-D2162FD41132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7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74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7" y="2264717"/>
            <a:ext cx="4764412" cy="141170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2DF63E3-7CFE-4345-872A-31D1FB5444D3}"/>
              </a:ext>
            </a:extLst>
          </p:cNvPr>
          <p:cNvSpPr txBox="1"/>
          <p:nvPr/>
        </p:nvSpPr>
        <p:spPr>
          <a:xfrm>
            <a:off x="4433885" y="3058620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20" name="矢印: 五方向 19">
            <a:extLst>
              <a:ext uri="{FF2B5EF4-FFF2-40B4-BE49-F238E27FC236}">
                <a16:creationId xmlns:a16="http://schemas.microsoft.com/office/drawing/2014/main" id="{C49FE58C-9D6E-4EB6-AA1D-3B3BB17F90C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0" name="動作設定ボタン: 空白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679EAAA-AC52-4951-83D1-38897A208D5F}"/>
              </a:ext>
            </a:extLst>
          </p:cNvPr>
          <p:cNvSpPr/>
          <p:nvPr/>
        </p:nvSpPr>
        <p:spPr>
          <a:xfrm>
            <a:off x="4931190" y="10908632"/>
            <a:ext cx="1926810" cy="128336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0CC24AD-1B27-4B3A-B9B9-2B71B9035B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1532382"/>
            <a:ext cx="3360728" cy="1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1" y="750351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①１２３４だった！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17882" y="910197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②これは何の番号？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2259840"/>
            <a:ext cx="4764412" cy="141170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053B4F-BC0E-413D-A236-FA08FBE437BB}"/>
              </a:ext>
            </a:extLst>
          </p:cNvPr>
          <p:cNvSpPr/>
          <p:nvPr/>
        </p:nvSpPr>
        <p:spPr>
          <a:xfrm>
            <a:off x="725901" y="1070044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なんで教えないと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いけないの？</a:t>
            </a:r>
          </a:p>
        </p:txBody>
      </p:sp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BA62737-EE6B-4879-92B5-2A3F8A7B2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1532382"/>
            <a:ext cx="3360728" cy="1042737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701508B-6765-4CB4-9FCC-9E10B4177B64}"/>
              </a:ext>
            </a:extLst>
          </p:cNvPr>
          <p:cNvSpPr/>
          <p:nvPr/>
        </p:nvSpPr>
        <p:spPr>
          <a:xfrm>
            <a:off x="816141" y="663651"/>
            <a:ext cx="5241756" cy="9185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tx1"/>
                </a:solidFill>
              </a:rPr>
              <a:t>　　</a:t>
            </a:r>
            <a:r>
              <a:rPr kumimoji="1" lang="ja-JP" altLang="en-US" dirty="0">
                <a:solidFill>
                  <a:schemeClr val="tx1"/>
                </a:solidFill>
              </a:rPr>
              <a:t>メール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認証番号：１２３４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有効期限は１０分間です。</a:t>
            </a:r>
          </a:p>
        </p:txBody>
      </p:sp>
      <p:pic>
        <p:nvPicPr>
          <p:cNvPr id="14" name="Picture 2" descr="メールのマーク">
            <a:extLst>
              <a:ext uri="{FF2B5EF4-FFF2-40B4-BE49-F238E27FC236}">
                <a16:creationId xmlns:a16="http://schemas.microsoft.com/office/drawing/2014/main" id="{DDE81ACA-50F7-4757-8DA0-5EA158F0B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03" y="726952"/>
            <a:ext cx="310682" cy="2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4F428B-5EC2-463D-82BA-E4500AE7559B}"/>
              </a:ext>
            </a:extLst>
          </p:cNvPr>
          <p:cNvSpPr txBox="1"/>
          <p:nvPr/>
        </p:nvSpPr>
        <p:spPr>
          <a:xfrm>
            <a:off x="4433885" y="3060389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2" name="動作設定ボタン: 空白 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887E6A-E1C8-4C7B-9B03-1E6D7A82BE0C}"/>
              </a:ext>
            </a:extLst>
          </p:cNvPr>
          <p:cNvSpPr/>
          <p:nvPr/>
        </p:nvSpPr>
        <p:spPr>
          <a:xfrm>
            <a:off x="725901" y="7503514"/>
            <a:ext cx="5406198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動作設定ボタン: 空白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6EFB6CB-749F-4945-9645-A914151278D9}"/>
              </a:ext>
            </a:extLst>
          </p:cNvPr>
          <p:cNvSpPr/>
          <p:nvPr/>
        </p:nvSpPr>
        <p:spPr>
          <a:xfrm>
            <a:off x="735931" y="9101979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空白 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07685CE-87C8-4016-BEB5-4E824799BFCB}"/>
              </a:ext>
            </a:extLst>
          </p:cNvPr>
          <p:cNvSpPr/>
          <p:nvPr/>
        </p:nvSpPr>
        <p:spPr>
          <a:xfrm>
            <a:off x="735931" y="10723786"/>
            <a:ext cx="5422231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通知音.wav"/>
          </p:stSnd>
        </p:sndAc>
      </p:transition>
    </mc:Choice>
    <mc:Fallback xmlns="">
      <p:transition spd="slow" advClick="0">
        <p:sndAc>
          <p:stSnd>
            <p:snd r:embed="rId10" name="通知音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1" y="750351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①１２３４だった！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2259840"/>
            <a:ext cx="4764412" cy="1411706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BA62737-EE6B-4879-92B5-2A3F8A7B2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1532382"/>
            <a:ext cx="3360728" cy="1042737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7D100217-9355-4F0A-BADC-E45DC9F9EF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7169" y="3850462"/>
            <a:ext cx="3344686" cy="829640"/>
          </a:xfrm>
          <a:prstGeom prst="rect">
            <a:avLst/>
          </a:prstGeom>
        </p:spPr>
      </p:pic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B0F31350-7BAC-417F-B680-B4E162B629DA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A518F6-B04A-433A-BECC-1D54E4119981}"/>
              </a:ext>
            </a:extLst>
          </p:cNvPr>
          <p:cNvSpPr txBox="1"/>
          <p:nvPr/>
        </p:nvSpPr>
        <p:spPr>
          <a:xfrm>
            <a:off x="4433885" y="3060389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18" name="動作設定ボタン: 空白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CCF73A9-2C41-46C7-BFE8-4581EE792A73}"/>
              </a:ext>
            </a:extLst>
          </p:cNvPr>
          <p:cNvSpPr/>
          <p:nvPr/>
        </p:nvSpPr>
        <p:spPr>
          <a:xfrm>
            <a:off x="4844716" y="11085094"/>
            <a:ext cx="2013284" cy="110690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25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バツを出す猫のキャラクター">
            <a:extLst>
              <a:ext uri="{FF2B5EF4-FFF2-40B4-BE49-F238E27FC236}">
                <a16:creationId xmlns:a16="http://schemas.microsoft.com/office/drawing/2014/main" id="{956DAD76-B91A-4DA7-A4DD-14A6EFB2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302" y="7563257"/>
            <a:ext cx="3056751" cy="321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1034716"/>
            <a:ext cx="5791200" cy="5967663"/>
          </a:xfrm>
          <a:prstGeom prst="wedgeRoundRectCallout">
            <a:avLst>
              <a:gd name="adj1" fmla="val 773"/>
              <a:gd name="adj2" fmla="val 697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認証番号や認証コードは</a:t>
            </a:r>
            <a:endParaRPr kumimoji="1" lang="en-US" altLang="ja-JP" sz="2800" dirty="0"/>
          </a:p>
          <a:p>
            <a:r>
              <a:rPr kumimoji="1" lang="ja-JP" altLang="en-US" sz="2800" dirty="0"/>
              <a:t>自分以外の人には</a:t>
            </a:r>
            <a:endParaRPr kumimoji="1" lang="en-US" altLang="ja-JP" sz="2800" dirty="0"/>
          </a:p>
          <a:p>
            <a:r>
              <a:rPr kumimoji="1" lang="ja-JP" altLang="en-US" sz="2800" b="1" u="sng" dirty="0"/>
              <a:t>絶対に</a:t>
            </a:r>
            <a:r>
              <a:rPr kumimoji="1" lang="ja-JP" altLang="en-US" sz="2800" dirty="0"/>
              <a:t>教えてはいけません。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自分のアカウントに</a:t>
            </a:r>
            <a:endParaRPr kumimoji="1" lang="en-US" altLang="ja-JP" sz="2800" dirty="0"/>
          </a:p>
          <a:p>
            <a:r>
              <a:rPr kumimoji="1" lang="ja-JP" altLang="en-US" sz="2800" dirty="0"/>
              <a:t>不正ログインされてしまうかもしれないので気を付けましょう。</a:t>
            </a:r>
          </a:p>
        </p:txBody>
      </p:sp>
      <p:pic>
        <p:nvPicPr>
          <p:cNvPr id="6" name="Picture 2" descr="ウイルスのイラスト">
            <a:extLst>
              <a:ext uri="{FF2B5EF4-FFF2-40B4-BE49-F238E27FC236}">
                <a16:creationId xmlns:a16="http://schemas.microsoft.com/office/drawing/2014/main" id="{518A4131-D2D9-4D44-B658-E2F3E598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8201" y="5973449"/>
            <a:ext cx="1757950" cy="139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ウイルスのイラスト">
            <a:extLst>
              <a:ext uri="{FF2B5EF4-FFF2-40B4-BE49-F238E27FC236}">
                <a16:creationId xmlns:a16="http://schemas.microsoft.com/office/drawing/2014/main" id="{9812108B-60AA-4DC8-9D2B-CBB8E8A3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2232" y="670471"/>
            <a:ext cx="1754607" cy="1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動作設定ボタン: 空白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9FDDF40-9337-46DC-9000-2F9206D10742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6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不正解.wav"/>
          </p:stSnd>
        </p:sndAc>
      </p:transition>
    </mc:Choice>
    <mc:Fallback xmlns="">
      <p:transition spd="slow" advClick="0">
        <p:sndAc>
          <p:stSnd>
            <p:snd r:embed="rId6" name="不正解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17882" y="910197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②これは何の番号？</a:t>
            </a: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2259840"/>
            <a:ext cx="4764412" cy="1411706"/>
          </a:xfrm>
          <a:prstGeom prst="rect">
            <a:avLst/>
          </a:prstGeom>
        </p:spPr>
      </p:pic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BA62737-EE6B-4879-92B5-2A3F8A7B2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1532382"/>
            <a:ext cx="3360728" cy="1042737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2BD868C-E5ED-421E-A982-0DDFCC7E9A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917" y="3671546"/>
            <a:ext cx="3440938" cy="1267327"/>
          </a:xfrm>
          <a:prstGeom prst="rect">
            <a:avLst/>
          </a:prstGeom>
        </p:spPr>
      </p:pic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DABC323B-4597-4478-A775-76F31682F19F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725473-BEC2-4AD6-8100-A43D144FEDAC}"/>
              </a:ext>
            </a:extLst>
          </p:cNvPr>
          <p:cNvSpPr txBox="1"/>
          <p:nvPr/>
        </p:nvSpPr>
        <p:spPr>
          <a:xfrm>
            <a:off x="4433885" y="3060389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18" name="動作設定ボタン: 空白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1CE1663-2BC3-4220-AA1E-FD72BCC9B4F9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89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986589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認証番号や認証コードは</a:t>
            </a:r>
            <a:endParaRPr kumimoji="1" lang="en-US" altLang="ja-JP" sz="2800" dirty="0"/>
          </a:p>
          <a:p>
            <a:r>
              <a:rPr kumimoji="1" lang="ja-JP" altLang="en-US" sz="2800" dirty="0"/>
              <a:t>自分以外の人には</a:t>
            </a:r>
            <a:endParaRPr kumimoji="1" lang="en-US" altLang="ja-JP" sz="2800" dirty="0"/>
          </a:p>
          <a:p>
            <a:r>
              <a:rPr kumimoji="1" lang="ja-JP" altLang="en-US" sz="2800" b="1" u="sng" dirty="0"/>
              <a:t>絶対に</a:t>
            </a:r>
            <a:r>
              <a:rPr kumimoji="1" lang="ja-JP" altLang="en-US" sz="2800" dirty="0"/>
              <a:t>教えてはいけません。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「何の番号なのか」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「なぜ必要なのか」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きちんと確認し、危険であれば断るようにしましょう。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動作設定ボタン: 空白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FB8E6BE8-62C5-491A-9A1E-F8CD63E4D7E3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3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25903" y="785260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①久しぶり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CFDDC66-7791-45A2-A9E1-56C74170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653" y="2350168"/>
            <a:ext cx="2398202" cy="1171074"/>
          </a:xfrm>
          <a:prstGeom prst="rect">
            <a:avLst/>
          </a:prstGeom>
        </p:spPr>
      </p:pic>
      <p:sp>
        <p:nvSpPr>
          <p:cNvPr id="12" name="矢印: 五方向 11">
            <a:extLst>
              <a:ext uri="{FF2B5EF4-FFF2-40B4-BE49-F238E27FC236}">
                <a16:creationId xmlns:a16="http://schemas.microsoft.com/office/drawing/2014/main" id="{0F920895-ED4E-456D-A492-2A3C6C3DAC1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4" name="動作設定ボタン: 空白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BB2FCDA-9F1E-4F45-A0BF-8B6A3B908876}"/>
              </a:ext>
            </a:extLst>
          </p:cNvPr>
          <p:cNvSpPr/>
          <p:nvPr/>
        </p:nvSpPr>
        <p:spPr>
          <a:xfrm>
            <a:off x="4892842" y="11020926"/>
            <a:ext cx="1965158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52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F2883B0-679F-4A53-BF8F-EE09DB67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2259840"/>
            <a:ext cx="4764412" cy="141170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E053B4F-BC0E-413D-A236-FA08FBE437BB}"/>
              </a:ext>
            </a:extLst>
          </p:cNvPr>
          <p:cNvSpPr/>
          <p:nvPr/>
        </p:nvSpPr>
        <p:spPr>
          <a:xfrm>
            <a:off x="725901" y="10700444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なんで教えないと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いけないの？</a:t>
            </a:r>
          </a:p>
        </p:txBody>
      </p:sp>
      <p:pic>
        <p:nvPicPr>
          <p:cNvPr id="17" name="図 1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BA62737-EE6B-4879-92B5-2A3F8A7B21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1532382"/>
            <a:ext cx="3360728" cy="1042737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59B737C-A7C2-417C-A93E-BBAF29FF1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3871058"/>
            <a:ext cx="3328644" cy="1267328"/>
          </a:xfrm>
          <a:prstGeom prst="rect">
            <a:avLst/>
          </a:prstGeom>
        </p:spPr>
      </p:pic>
      <p:sp>
        <p:nvSpPr>
          <p:cNvPr id="14" name="矢印: 五方向 13">
            <a:extLst>
              <a:ext uri="{FF2B5EF4-FFF2-40B4-BE49-F238E27FC236}">
                <a16:creationId xmlns:a16="http://schemas.microsoft.com/office/drawing/2014/main" id="{9DD4E913-7CC9-4C71-B3A3-3A535F8976DB}"/>
              </a:ext>
            </a:extLst>
          </p:cNvPr>
          <p:cNvSpPr/>
          <p:nvPr/>
        </p:nvSpPr>
        <p:spPr>
          <a:xfrm>
            <a:off x="5219698" y="11341769"/>
            <a:ext cx="1540043" cy="737936"/>
          </a:xfrm>
          <a:prstGeom prst="homePlate">
            <a:avLst>
              <a:gd name="adj" fmla="val 434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A4A0D7-8FAD-4803-9D0A-F749154EDA65}"/>
              </a:ext>
            </a:extLst>
          </p:cNvPr>
          <p:cNvSpPr txBox="1"/>
          <p:nvPr/>
        </p:nvSpPr>
        <p:spPr>
          <a:xfrm>
            <a:off x="4433885" y="3060389"/>
            <a:ext cx="46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</a:t>
            </a:r>
            <a:endParaRPr kumimoji="1" lang="ja-JP" altLang="en-US" dirty="0"/>
          </a:p>
        </p:txBody>
      </p:sp>
      <p:sp>
        <p:nvSpPr>
          <p:cNvPr id="18" name="動作設定ボタン: 空白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520481-1E4C-4D0F-BCDE-AB23AEB5EFF9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1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1D7AB6F3-05E8-447B-B890-9C9CF2A22EBF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9CE161E-2B08-4C3D-A646-7B72226A743A}"/>
              </a:ext>
            </a:extLst>
          </p:cNvPr>
          <p:cNvSpPr/>
          <p:nvPr/>
        </p:nvSpPr>
        <p:spPr>
          <a:xfrm>
            <a:off x="581527" y="986589"/>
            <a:ext cx="5791200" cy="5967663"/>
          </a:xfrm>
          <a:prstGeom prst="wedgeRoundRectCallout">
            <a:avLst>
              <a:gd name="adj1" fmla="val -1997"/>
              <a:gd name="adj2" fmla="val 6733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800" dirty="0"/>
              <a:t>認証番号や認証コードは</a:t>
            </a:r>
            <a:endParaRPr kumimoji="1" lang="en-US" altLang="ja-JP" sz="2800" dirty="0"/>
          </a:p>
          <a:p>
            <a:r>
              <a:rPr kumimoji="1" lang="ja-JP" altLang="en-US" sz="2800" dirty="0"/>
              <a:t>自分以外の人には</a:t>
            </a:r>
            <a:endParaRPr kumimoji="1" lang="en-US" altLang="ja-JP" sz="2800" dirty="0"/>
          </a:p>
          <a:p>
            <a:r>
              <a:rPr kumimoji="1" lang="ja-JP" altLang="en-US" sz="2800" b="1" u="sng" dirty="0"/>
              <a:t>絶対に</a:t>
            </a:r>
            <a:r>
              <a:rPr kumimoji="1" lang="ja-JP" altLang="en-US" sz="2800" dirty="0"/>
              <a:t>教えてはいけません。</a:t>
            </a:r>
            <a:endParaRPr kumimoji="1" lang="en-US" altLang="ja-JP" sz="2800" dirty="0"/>
          </a:p>
          <a:p>
            <a:r>
              <a:rPr kumimoji="1" lang="ja-JP" altLang="en-US" sz="2800" dirty="0"/>
              <a:t>「何の番号なのか」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「なぜ必要なのか」</a:t>
            </a:r>
            <a:endParaRPr kumimoji="1" lang="en-US" altLang="ja-JP" sz="2800" dirty="0"/>
          </a:p>
          <a:p>
            <a:r>
              <a:rPr kumimoji="1" lang="ja-JP" altLang="en-US" sz="2800" dirty="0"/>
              <a:t>きちんと確認し、危険であれば断るようにしましょう。</a:t>
            </a:r>
          </a:p>
        </p:txBody>
      </p:sp>
      <p:pic>
        <p:nvPicPr>
          <p:cNvPr id="5" name="Picture 2" descr="マルを出す猫のキャラクター">
            <a:extLst>
              <a:ext uri="{FF2B5EF4-FFF2-40B4-BE49-F238E27FC236}">
                <a16:creationId xmlns:a16="http://schemas.microsoft.com/office/drawing/2014/main" id="{F71A0A79-0014-4910-8BB3-DCD5FB59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611" y="7146163"/>
            <a:ext cx="3092116" cy="333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動作設定ボタン: 空白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D934D38-FF88-4081-A523-2C7DEC702C8E}"/>
              </a:ext>
            </a:extLst>
          </p:cNvPr>
          <p:cNvSpPr/>
          <p:nvPr/>
        </p:nvSpPr>
        <p:spPr>
          <a:xfrm>
            <a:off x="4844716" y="11036968"/>
            <a:ext cx="2013284" cy="1155032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08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正解.wav"/>
          </p:stSnd>
        </p:sndAc>
      </p:transition>
    </mc:Choice>
    <mc:Fallback xmlns="">
      <p:transition spd="slow" advClick="0">
        <p:sndAc>
          <p:stSnd>
            <p:snd r:embed="rId5" name="正解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B8218D0-5F90-47BB-8940-03593836E3B9}"/>
              </a:ext>
            </a:extLst>
          </p:cNvPr>
          <p:cNvSpPr/>
          <p:nvPr/>
        </p:nvSpPr>
        <p:spPr>
          <a:xfrm>
            <a:off x="862263" y="2294021"/>
            <a:ext cx="5133473" cy="6946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今のやりとりでは</a:t>
            </a:r>
            <a:endParaRPr kumimoji="1" lang="en-US" altLang="ja-JP" sz="2400" dirty="0"/>
          </a:p>
          <a:p>
            <a:r>
              <a:rPr kumimoji="1" lang="ja-JP" altLang="en-US" sz="2400" dirty="0"/>
              <a:t>ゆうきさんは絵文字ではなく</a:t>
            </a:r>
            <a:endParaRPr kumimoji="1" lang="en-US" altLang="ja-JP" sz="2400" dirty="0"/>
          </a:p>
          <a:p>
            <a:r>
              <a:rPr kumimoji="1" lang="ja-JP" altLang="en-US" sz="2400" dirty="0"/>
              <a:t>顔文字が使っていました。</a:t>
            </a:r>
            <a:endParaRPr kumimoji="1" lang="en-US" altLang="ja-JP" sz="2400" dirty="0"/>
          </a:p>
          <a:p>
            <a:r>
              <a:rPr kumimoji="1" lang="ja-JP" altLang="en-US" sz="2400" dirty="0"/>
              <a:t>確認してみましょう。</a:t>
            </a:r>
            <a:endParaRPr kumimoji="1" lang="en-US" altLang="ja-JP" sz="2400" dirty="0"/>
          </a:p>
        </p:txBody>
      </p:sp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3A181B57-E2E9-418F-A006-709DD5AAB932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4" name="動作設定ボタン: 空白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B3FC4FD-A979-4A21-9CEB-91777226897A}"/>
              </a:ext>
            </a:extLst>
          </p:cNvPr>
          <p:cNvSpPr/>
          <p:nvPr/>
        </p:nvSpPr>
        <p:spPr>
          <a:xfrm>
            <a:off x="484471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 descr="メールをするカップルのイラスト">
            <a:extLst>
              <a:ext uri="{FF2B5EF4-FFF2-40B4-BE49-F238E27FC236}">
                <a16:creationId xmlns:a16="http://schemas.microsoft.com/office/drawing/2014/main" id="{D2C7F766-7D68-40DB-B526-0757F1FA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71" y="7014410"/>
            <a:ext cx="2649811" cy="222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9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D02E993-BAF8-446B-BB36-5F55F7CADD5A}"/>
              </a:ext>
            </a:extLst>
          </p:cNvPr>
          <p:cNvGrpSpPr/>
          <p:nvPr/>
        </p:nvGrpSpPr>
        <p:grpSpPr>
          <a:xfrm>
            <a:off x="808122" y="1748590"/>
            <a:ext cx="5241756" cy="8245642"/>
            <a:chOff x="808122" y="2470485"/>
            <a:chExt cx="5241756" cy="824564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D04FA6F-CCA8-4D55-A2D3-16E048395305}"/>
                </a:ext>
              </a:extLst>
            </p:cNvPr>
            <p:cNvGrpSpPr/>
            <p:nvPr/>
          </p:nvGrpSpPr>
          <p:grpSpPr>
            <a:xfrm>
              <a:off x="808122" y="2470485"/>
              <a:ext cx="5241756" cy="8245642"/>
              <a:chOff x="816141" y="2679032"/>
              <a:chExt cx="5241756" cy="824564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AE8536DE-EDC9-4B92-AA0B-255FF40080F5}"/>
                  </a:ext>
                </a:extLst>
              </p:cNvPr>
              <p:cNvGrpSpPr/>
              <p:nvPr/>
            </p:nvGrpSpPr>
            <p:grpSpPr>
              <a:xfrm>
                <a:off x="816141" y="2679032"/>
                <a:ext cx="5241756" cy="8245642"/>
                <a:chOff x="816141" y="625642"/>
                <a:chExt cx="5241756" cy="6384758"/>
              </a:xfrm>
            </p:grpSpPr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2AAF431D-B571-4763-A1EA-48951410D22D}"/>
                    </a:ext>
                  </a:extLst>
                </p:cNvPr>
                <p:cNvGrpSpPr/>
                <p:nvPr/>
              </p:nvGrpSpPr>
              <p:grpSpPr>
                <a:xfrm>
                  <a:off x="816141" y="625642"/>
                  <a:ext cx="5225714" cy="6336632"/>
                  <a:chOff x="816141" y="625642"/>
                  <a:chExt cx="5225714" cy="6336632"/>
                </a:xfrm>
                <a:solidFill>
                  <a:srgbClr val="7492C0"/>
                </a:solidFill>
              </p:grpSpPr>
              <p:sp>
                <p:nvSpPr>
                  <p:cNvPr id="8" name="正方形/長方形 7">
                    <a:extLst>
                      <a:ext uri="{FF2B5EF4-FFF2-40B4-BE49-F238E27FC236}">
                        <a16:creationId xmlns:a16="http://schemas.microsoft.com/office/drawing/2014/main" id="{7109F319-AEAE-4B84-9E36-1F1CCB06142B}"/>
                      </a:ext>
                    </a:extLst>
                  </p:cNvPr>
                  <p:cNvSpPr/>
                  <p:nvPr/>
                </p:nvSpPr>
                <p:spPr>
                  <a:xfrm>
                    <a:off x="816141" y="625642"/>
                    <a:ext cx="5225714" cy="633663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正方形/長方形 8">
                    <a:extLst>
                      <a:ext uri="{FF2B5EF4-FFF2-40B4-BE49-F238E27FC236}">
                        <a16:creationId xmlns:a16="http://schemas.microsoft.com/office/drawing/2014/main" id="{F63D6787-77D7-431B-8124-4B10EB110ABB}"/>
                      </a:ext>
                    </a:extLst>
                  </p:cNvPr>
                  <p:cNvSpPr/>
                  <p:nvPr/>
                </p:nvSpPr>
                <p:spPr>
                  <a:xfrm>
                    <a:off x="816141" y="625642"/>
                    <a:ext cx="5225714" cy="62564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2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ゆうき</a:t>
                    </a:r>
                  </a:p>
                </p:txBody>
              </p:sp>
            </p:grpSp>
            <p:pic>
              <p:nvPicPr>
                <p:cNvPr id="7" name="図 6" descr="グラフィカル ユーザー インターフェイス, テキスト, アプリケーション, チャットまたはテキスト メッセージ&#10;&#10;自動的に生成された説明">
                  <a:extLst>
                    <a:ext uri="{FF2B5EF4-FFF2-40B4-BE49-F238E27FC236}">
                      <a16:creationId xmlns:a16="http://schemas.microsoft.com/office/drawing/2014/main" id="{E9E46793-E744-4672-B5CD-5B0A2F027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6141" y="6416842"/>
                  <a:ext cx="5241756" cy="593558"/>
                </a:xfrm>
                <a:prstGeom prst="rect">
                  <a:avLst/>
                </a:prstGeom>
              </p:spPr>
            </p:pic>
          </p:grpSp>
          <p:pic>
            <p:nvPicPr>
              <p:cNvPr id="11" name="図 10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887DA22F-6F7E-4153-98BF-4FF6DFA2C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6141" y="3545123"/>
                <a:ext cx="5021086" cy="1395663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3CD4327-7016-4BC3-BC41-BAD0993EF99E}"/>
                  </a:ext>
                </a:extLst>
              </p:cNvPr>
              <p:cNvSpPr txBox="1"/>
              <p:nvPr/>
            </p:nvSpPr>
            <p:spPr>
              <a:xfrm>
                <a:off x="4443663" y="4395171"/>
                <a:ext cx="529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^^;</a:t>
                </a:r>
                <a:endParaRPr kumimoji="1" lang="ja-JP" altLang="en-US" dirty="0"/>
              </a:p>
            </p:txBody>
          </p:sp>
          <p:pic>
            <p:nvPicPr>
              <p:cNvPr id="22" name="図 21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1C2C8738-5096-4548-9FA1-444330A4F5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222" y="5116741"/>
                <a:ext cx="2959675" cy="1395663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803380A-F265-40E9-8399-47CFBD96F2B5}"/>
                  </a:ext>
                </a:extLst>
              </p:cNvPr>
              <p:cNvSpPr txBox="1"/>
              <p:nvPr/>
            </p:nvSpPr>
            <p:spPr>
              <a:xfrm>
                <a:off x="4279108" y="5839321"/>
                <a:ext cx="405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😌</a:t>
                </a:r>
              </a:p>
            </p:txBody>
          </p:sp>
          <p:pic>
            <p:nvPicPr>
              <p:cNvPr id="24" name="図 23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D5AC0D23-6BD4-495B-A128-3A4EDBE81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2189" y="6312930"/>
                <a:ext cx="4764412" cy="1411706"/>
              </a:xfrm>
              <a:prstGeom prst="rect">
                <a:avLst/>
              </a:prstGeom>
            </p:spPr>
          </p:pic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ED10973-D5BD-4E6E-8FDB-68523D2F7D53}"/>
                </a:ext>
              </a:extLst>
            </p:cNvPr>
            <p:cNvSpPr txBox="1"/>
            <p:nvPr/>
          </p:nvSpPr>
          <p:spPr>
            <a:xfrm>
              <a:off x="4417843" y="6949014"/>
              <a:ext cx="465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^^</a:t>
              </a:r>
              <a:endParaRPr kumimoji="1" lang="ja-JP" altLang="en-US" dirty="0"/>
            </a:p>
          </p:txBody>
        </p:sp>
      </p:grpSp>
      <p:sp>
        <p:nvSpPr>
          <p:cNvPr id="27" name="矢印: 五方向 26">
            <a:extLst>
              <a:ext uri="{FF2B5EF4-FFF2-40B4-BE49-F238E27FC236}">
                <a16:creationId xmlns:a16="http://schemas.microsoft.com/office/drawing/2014/main" id="{6D8D05C8-4DF6-4528-9D6A-63F3EEECC7E4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28" name="動作設定ボタン: 空白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111A772-5789-4BE1-AF3A-CAED420D50AA}"/>
              </a:ext>
            </a:extLst>
          </p:cNvPr>
          <p:cNvSpPr/>
          <p:nvPr/>
        </p:nvSpPr>
        <p:spPr>
          <a:xfrm>
            <a:off x="4822566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3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D02E993-BAF8-446B-BB36-5F55F7CADD5A}"/>
              </a:ext>
            </a:extLst>
          </p:cNvPr>
          <p:cNvGrpSpPr/>
          <p:nvPr/>
        </p:nvGrpSpPr>
        <p:grpSpPr>
          <a:xfrm>
            <a:off x="808122" y="1748590"/>
            <a:ext cx="5241756" cy="8245642"/>
            <a:chOff x="808122" y="2470485"/>
            <a:chExt cx="5241756" cy="8245642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D04FA6F-CCA8-4D55-A2D3-16E048395305}"/>
                </a:ext>
              </a:extLst>
            </p:cNvPr>
            <p:cNvGrpSpPr/>
            <p:nvPr/>
          </p:nvGrpSpPr>
          <p:grpSpPr>
            <a:xfrm>
              <a:off x="808122" y="2470485"/>
              <a:ext cx="5241756" cy="8245642"/>
              <a:chOff x="816141" y="2679032"/>
              <a:chExt cx="5241756" cy="824564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AE8536DE-EDC9-4B92-AA0B-255FF40080F5}"/>
                  </a:ext>
                </a:extLst>
              </p:cNvPr>
              <p:cNvGrpSpPr/>
              <p:nvPr/>
            </p:nvGrpSpPr>
            <p:grpSpPr>
              <a:xfrm>
                <a:off x="816141" y="2679032"/>
                <a:ext cx="5241756" cy="8245642"/>
                <a:chOff x="816141" y="625642"/>
                <a:chExt cx="5241756" cy="6384758"/>
              </a:xfrm>
            </p:grpSpPr>
            <p:grpSp>
              <p:nvGrpSpPr>
                <p:cNvPr id="6" name="グループ化 5">
                  <a:extLst>
                    <a:ext uri="{FF2B5EF4-FFF2-40B4-BE49-F238E27FC236}">
                      <a16:creationId xmlns:a16="http://schemas.microsoft.com/office/drawing/2014/main" id="{2AAF431D-B571-4763-A1EA-48951410D22D}"/>
                    </a:ext>
                  </a:extLst>
                </p:cNvPr>
                <p:cNvGrpSpPr/>
                <p:nvPr/>
              </p:nvGrpSpPr>
              <p:grpSpPr>
                <a:xfrm>
                  <a:off x="816141" y="625642"/>
                  <a:ext cx="5225714" cy="6336632"/>
                  <a:chOff x="816141" y="625642"/>
                  <a:chExt cx="5225714" cy="6336632"/>
                </a:xfrm>
                <a:solidFill>
                  <a:srgbClr val="7492C0"/>
                </a:solidFill>
              </p:grpSpPr>
              <p:sp>
                <p:nvSpPr>
                  <p:cNvPr id="8" name="正方形/長方形 7">
                    <a:extLst>
                      <a:ext uri="{FF2B5EF4-FFF2-40B4-BE49-F238E27FC236}">
                        <a16:creationId xmlns:a16="http://schemas.microsoft.com/office/drawing/2014/main" id="{7109F319-AEAE-4B84-9E36-1F1CCB06142B}"/>
                      </a:ext>
                    </a:extLst>
                  </p:cNvPr>
                  <p:cNvSpPr/>
                  <p:nvPr/>
                </p:nvSpPr>
                <p:spPr>
                  <a:xfrm>
                    <a:off x="816141" y="625642"/>
                    <a:ext cx="5225714" cy="6336632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正方形/長方形 8">
                    <a:extLst>
                      <a:ext uri="{FF2B5EF4-FFF2-40B4-BE49-F238E27FC236}">
                        <a16:creationId xmlns:a16="http://schemas.microsoft.com/office/drawing/2014/main" id="{F63D6787-77D7-431B-8124-4B10EB110ABB}"/>
                      </a:ext>
                    </a:extLst>
                  </p:cNvPr>
                  <p:cNvSpPr/>
                  <p:nvPr/>
                </p:nvSpPr>
                <p:spPr>
                  <a:xfrm>
                    <a:off x="816141" y="625642"/>
                    <a:ext cx="5225714" cy="625642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28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ゆうき</a:t>
                    </a:r>
                  </a:p>
                </p:txBody>
              </p:sp>
            </p:grpSp>
            <p:pic>
              <p:nvPicPr>
                <p:cNvPr id="7" name="図 6" descr="グラフィカル ユーザー インターフェイス, テキスト, アプリケーション, チャットまたはテキスト メッセージ&#10;&#10;自動的に生成された説明">
                  <a:extLst>
                    <a:ext uri="{FF2B5EF4-FFF2-40B4-BE49-F238E27FC236}">
                      <a16:creationId xmlns:a16="http://schemas.microsoft.com/office/drawing/2014/main" id="{E9E46793-E744-4672-B5CD-5B0A2F027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16141" y="6416842"/>
                  <a:ext cx="5241756" cy="593558"/>
                </a:xfrm>
                <a:prstGeom prst="rect">
                  <a:avLst/>
                </a:prstGeom>
              </p:spPr>
            </p:pic>
          </p:grpSp>
          <p:pic>
            <p:nvPicPr>
              <p:cNvPr id="11" name="図 10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887DA22F-6F7E-4153-98BF-4FF6DFA2C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6141" y="3545123"/>
                <a:ext cx="5021086" cy="1395663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3CD4327-7016-4BC3-BC41-BAD0993EF99E}"/>
                  </a:ext>
                </a:extLst>
              </p:cNvPr>
              <p:cNvSpPr txBox="1"/>
              <p:nvPr/>
            </p:nvSpPr>
            <p:spPr>
              <a:xfrm>
                <a:off x="4443663" y="4395171"/>
                <a:ext cx="529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^^;</a:t>
                </a:r>
                <a:endParaRPr kumimoji="1" lang="ja-JP" altLang="en-US" dirty="0"/>
              </a:p>
            </p:txBody>
          </p:sp>
          <p:pic>
            <p:nvPicPr>
              <p:cNvPr id="22" name="図 21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1C2C8738-5096-4548-9FA1-444330A4F5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222" y="5116741"/>
                <a:ext cx="2959675" cy="1395663"/>
              </a:xfrm>
              <a:prstGeom prst="rect">
                <a:avLst/>
              </a:prstGeom>
            </p:spPr>
          </p:pic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803380A-F265-40E9-8399-47CFBD96F2B5}"/>
                  </a:ext>
                </a:extLst>
              </p:cNvPr>
              <p:cNvSpPr txBox="1"/>
              <p:nvPr/>
            </p:nvSpPr>
            <p:spPr>
              <a:xfrm>
                <a:off x="4279108" y="5839321"/>
                <a:ext cx="405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😌</a:t>
                </a:r>
              </a:p>
            </p:txBody>
          </p:sp>
          <p:pic>
            <p:nvPicPr>
              <p:cNvPr id="24" name="図 23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D5AC0D23-6BD4-495B-A128-3A4EDBE81F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2189" y="6312930"/>
                <a:ext cx="4764412" cy="1411706"/>
              </a:xfrm>
              <a:prstGeom prst="rect">
                <a:avLst/>
              </a:prstGeom>
            </p:spPr>
          </p:pic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ED10973-D5BD-4E6E-8FDB-68523D2F7D53}"/>
                </a:ext>
              </a:extLst>
            </p:cNvPr>
            <p:cNvSpPr txBox="1"/>
            <p:nvPr/>
          </p:nvSpPr>
          <p:spPr>
            <a:xfrm>
              <a:off x="4417843" y="6949014"/>
              <a:ext cx="4652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^^</a:t>
              </a:r>
              <a:endParaRPr kumimoji="1" lang="ja-JP" altLang="en-US" dirty="0"/>
            </a:p>
          </p:txBody>
        </p:sp>
      </p:grpSp>
      <p:sp>
        <p:nvSpPr>
          <p:cNvPr id="27" name="矢印: 五方向 26">
            <a:extLst>
              <a:ext uri="{FF2B5EF4-FFF2-40B4-BE49-F238E27FC236}">
                <a16:creationId xmlns:a16="http://schemas.microsoft.com/office/drawing/2014/main" id="{6D8D05C8-4DF6-4528-9D6A-63F3EEECC7E4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円: 塗りつぶしなし 2">
            <a:extLst>
              <a:ext uri="{FF2B5EF4-FFF2-40B4-BE49-F238E27FC236}">
                <a16:creationId xmlns:a16="http://schemas.microsoft.com/office/drawing/2014/main" id="{CEA0AB26-5BA6-428D-87EF-D5BCA14BEF1E}"/>
              </a:ext>
            </a:extLst>
          </p:cNvPr>
          <p:cNvSpPr/>
          <p:nvPr/>
        </p:nvSpPr>
        <p:spPr>
          <a:xfrm>
            <a:off x="4355679" y="3354352"/>
            <a:ext cx="589547" cy="590086"/>
          </a:xfrm>
          <a:prstGeom prst="donut">
            <a:avLst>
              <a:gd name="adj" fmla="val 121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: 塗りつぶしなし 18">
            <a:extLst>
              <a:ext uri="{FF2B5EF4-FFF2-40B4-BE49-F238E27FC236}">
                <a16:creationId xmlns:a16="http://schemas.microsoft.com/office/drawing/2014/main" id="{C64D1824-BBAC-4D19-BA4D-691AB1D7DC9A}"/>
              </a:ext>
            </a:extLst>
          </p:cNvPr>
          <p:cNvSpPr/>
          <p:nvPr/>
        </p:nvSpPr>
        <p:spPr>
          <a:xfrm>
            <a:off x="4307508" y="6148784"/>
            <a:ext cx="589547" cy="590086"/>
          </a:xfrm>
          <a:prstGeom prst="donut">
            <a:avLst>
              <a:gd name="adj" fmla="val 1213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動作設定ボタン: 空白 1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ADD8D198-2503-4733-9128-4857B4225521}"/>
              </a:ext>
            </a:extLst>
          </p:cNvPr>
          <p:cNvSpPr/>
          <p:nvPr/>
        </p:nvSpPr>
        <p:spPr>
          <a:xfrm>
            <a:off x="4756484" y="11020926"/>
            <a:ext cx="2013284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94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7C6A522-2F24-436D-90FB-6877A935C7E9}"/>
              </a:ext>
            </a:extLst>
          </p:cNvPr>
          <p:cNvSpPr/>
          <p:nvPr/>
        </p:nvSpPr>
        <p:spPr>
          <a:xfrm>
            <a:off x="557463" y="1604211"/>
            <a:ext cx="5743073" cy="72510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友だちの話し方や絵文字が</a:t>
            </a:r>
            <a:endParaRPr kumimoji="1" lang="en-US" altLang="ja-JP" sz="2400" dirty="0"/>
          </a:p>
          <a:p>
            <a:r>
              <a:rPr kumimoji="1" lang="ja-JP" altLang="en-US" sz="2400" dirty="0"/>
              <a:t>いつもと違うときや</a:t>
            </a:r>
            <a:endParaRPr kumimoji="1" lang="en-US" altLang="ja-JP" sz="2400" dirty="0"/>
          </a:p>
          <a:p>
            <a:r>
              <a:rPr kumimoji="1" lang="ja-JP" altLang="en-US" sz="2400" dirty="0"/>
              <a:t>金銭を要求されるようなときには「乗っ取られているのかも？」</a:t>
            </a:r>
            <a:endParaRPr kumimoji="1" lang="en-US" altLang="ja-JP" sz="2400" dirty="0"/>
          </a:p>
          <a:p>
            <a:r>
              <a:rPr kumimoji="1" lang="ja-JP" altLang="en-US" sz="2400" dirty="0"/>
              <a:t>と疑いましょう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pic>
        <p:nvPicPr>
          <p:cNvPr id="1028" name="Picture 4" descr="エラーの警告が出たスマホ・タブレットのイラスト">
            <a:extLst>
              <a:ext uri="{FF2B5EF4-FFF2-40B4-BE49-F238E27FC236}">
                <a16:creationId xmlns:a16="http://schemas.microsoft.com/office/drawing/2014/main" id="{8F35175E-086D-4F94-9740-B64DA5C45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5283" y="6212305"/>
            <a:ext cx="3525253" cy="35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矢印: 五方向 4">
            <a:extLst>
              <a:ext uri="{FF2B5EF4-FFF2-40B4-BE49-F238E27FC236}">
                <a16:creationId xmlns:a16="http://schemas.microsoft.com/office/drawing/2014/main" id="{0864731B-376E-4BAA-8D38-D969F875B505}"/>
              </a:ext>
            </a:extLst>
          </p:cNvPr>
          <p:cNvSpPr/>
          <p:nvPr/>
        </p:nvSpPr>
        <p:spPr>
          <a:xfrm>
            <a:off x="5069304" y="11341769"/>
            <a:ext cx="1700464" cy="764099"/>
          </a:xfrm>
          <a:prstGeom prst="homePlate">
            <a:avLst>
              <a:gd name="adj" fmla="val 32944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次へ</a:t>
            </a:r>
          </a:p>
        </p:txBody>
      </p:sp>
      <p:sp>
        <p:nvSpPr>
          <p:cNvPr id="3" name="動作設定ボタン: 空白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9B9414-2C17-40DA-8B6C-BD4365874A5B}"/>
              </a:ext>
            </a:extLst>
          </p:cNvPr>
          <p:cNvSpPr/>
          <p:nvPr/>
        </p:nvSpPr>
        <p:spPr>
          <a:xfrm>
            <a:off x="4716379" y="10988842"/>
            <a:ext cx="2141621" cy="120315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4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4" name="決定、ボタン押下37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: 五方向 3">
            <a:extLst>
              <a:ext uri="{FF2B5EF4-FFF2-40B4-BE49-F238E27FC236}">
                <a16:creationId xmlns:a16="http://schemas.microsoft.com/office/drawing/2014/main" id="{1D00E99E-773A-4BF3-8FBB-1296106D1108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1A7BF9B-472F-4E47-930E-032D933978FE}"/>
              </a:ext>
            </a:extLst>
          </p:cNvPr>
          <p:cNvSpPr/>
          <p:nvPr/>
        </p:nvSpPr>
        <p:spPr>
          <a:xfrm>
            <a:off x="433136" y="689809"/>
            <a:ext cx="5991727" cy="75187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認証番号（コード）は</a:t>
            </a:r>
            <a:endParaRPr kumimoji="1" lang="en-US" altLang="ja-JP" sz="2400" dirty="0"/>
          </a:p>
          <a:p>
            <a:r>
              <a:rPr kumimoji="1" lang="ja-JP" altLang="en-US" sz="2400" dirty="0"/>
              <a:t>本人であることを</a:t>
            </a:r>
            <a:endParaRPr kumimoji="1" lang="en-US" altLang="ja-JP" sz="2400" dirty="0"/>
          </a:p>
          <a:p>
            <a:r>
              <a:rPr kumimoji="1" lang="ja-JP" altLang="en-US" sz="2400" dirty="0"/>
              <a:t>確認するためのものです。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他の人に教えてしまうと</a:t>
            </a:r>
            <a:endParaRPr kumimoji="1" lang="en-US" altLang="ja-JP" sz="2400" dirty="0"/>
          </a:p>
          <a:p>
            <a:r>
              <a:rPr kumimoji="1" lang="ja-JP" altLang="en-US" sz="2400" dirty="0"/>
              <a:t>自分のアカウントが乗っ取られたり</a:t>
            </a:r>
            <a:endParaRPr kumimoji="1" lang="en-US" altLang="ja-JP" sz="2400" dirty="0"/>
          </a:p>
          <a:p>
            <a:r>
              <a:rPr kumimoji="1" lang="ja-JP" altLang="en-US" sz="2400" dirty="0"/>
              <a:t>勝手にネットショッピングをされて、</a:t>
            </a:r>
            <a:endParaRPr kumimoji="1" lang="en-US" altLang="ja-JP" sz="2400" dirty="0"/>
          </a:p>
          <a:p>
            <a:r>
              <a:rPr kumimoji="1" lang="ja-JP" altLang="en-US" sz="2400" dirty="0"/>
              <a:t>高額な請求がくるかもしれません。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他人に教えることのないよう</a:t>
            </a:r>
            <a:endParaRPr kumimoji="1" lang="en-US" altLang="ja-JP" sz="2400" dirty="0"/>
          </a:p>
          <a:p>
            <a:r>
              <a:rPr kumimoji="1" lang="ja-JP" altLang="en-US" sz="2400" dirty="0"/>
              <a:t>十分に注意しましょう。</a:t>
            </a:r>
          </a:p>
        </p:txBody>
      </p:sp>
      <p:sp>
        <p:nvSpPr>
          <p:cNvPr id="3" name="動作設定ボタン: 空白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26FE036-3FFB-4917-89A6-626F27A84BAF}"/>
              </a:ext>
            </a:extLst>
          </p:cNvPr>
          <p:cNvSpPr/>
          <p:nvPr/>
        </p:nvSpPr>
        <p:spPr>
          <a:xfrm>
            <a:off x="4928937" y="10948737"/>
            <a:ext cx="2013284" cy="1243263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935A65-E6D1-4CFA-84A3-C1DEAF880816}"/>
              </a:ext>
            </a:extLst>
          </p:cNvPr>
          <p:cNvGrpSpPr/>
          <p:nvPr/>
        </p:nvGrpSpPr>
        <p:grpSpPr>
          <a:xfrm>
            <a:off x="2688306" y="6096000"/>
            <a:ext cx="4615113" cy="3983455"/>
            <a:chOff x="2571750" y="7028446"/>
            <a:chExt cx="4615113" cy="3983455"/>
          </a:xfrm>
        </p:grpSpPr>
        <p:pic>
          <p:nvPicPr>
            <p:cNvPr id="6" name="Picture 2" descr="アカウント乗っ取りのイラスト">
              <a:extLst>
                <a:ext uri="{FF2B5EF4-FFF2-40B4-BE49-F238E27FC236}">
                  <a16:creationId xmlns:a16="http://schemas.microsoft.com/office/drawing/2014/main" id="{BD43DA41-DF4E-4B06-BBF5-D497788D88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0" y="7028446"/>
              <a:ext cx="4286250" cy="3543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乗算記号 6">
              <a:extLst>
                <a:ext uri="{FF2B5EF4-FFF2-40B4-BE49-F238E27FC236}">
                  <a16:creationId xmlns:a16="http://schemas.microsoft.com/office/drawing/2014/main" id="{89E9E808-50A3-46B3-9A5E-5E54EB59066F}"/>
                </a:ext>
              </a:extLst>
            </p:cNvPr>
            <p:cNvSpPr/>
            <p:nvPr/>
          </p:nvSpPr>
          <p:spPr>
            <a:xfrm>
              <a:off x="3429000" y="7028446"/>
              <a:ext cx="3757863" cy="3983455"/>
            </a:xfrm>
            <a:prstGeom prst="mathMultiply">
              <a:avLst>
                <a:gd name="adj1" fmla="val 9006"/>
              </a:avLst>
            </a:prstGeom>
            <a:solidFill>
              <a:srgbClr val="FF0000">
                <a:alpha val="77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9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警告音2.wav"/>
          </p:stSnd>
        </p:sndAc>
      </p:transition>
    </mc:Choice>
    <mc:Fallback xmlns="">
      <p:transition spd="slow" advClick="0">
        <p:sndAc>
          <p:stSnd>
            <p:snd r:embed="rId5" name="警告音2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4F81918-823F-44E7-80DE-29A9F054D9C6}"/>
              </a:ext>
            </a:extLst>
          </p:cNvPr>
          <p:cNvSpPr/>
          <p:nvPr/>
        </p:nvSpPr>
        <p:spPr>
          <a:xfrm>
            <a:off x="661737" y="763003"/>
            <a:ext cx="5534526" cy="84541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/>
              <a:t>乗っ取られたアカウントとの</a:t>
            </a:r>
            <a:endParaRPr kumimoji="1" lang="en-US" altLang="ja-JP" sz="2400" dirty="0"/>
          </a:p>
          <a:p>
            <a:r>
              <a:rPr kumimoji="1" lang="ja-JP" altLang="en-US" sz="2400" dirty="0"/>
              <a:t>やりとりが原因で</a:t>
            </a:r>
            <a:endParaRPr kumimoji="1" lang="en-US" altLang="ja-JP" sz="2400" dirty="0"/>
          </a:p>
          <a:p>
            <a:r>
              <a:rPr kumimoji="1" lang="ja-JP" altLang="en-US" sz="2400" dirty="0"/>
              <a:t>自分自身のアカウントも</a:t>
            </a:r>
            <a:endParaRPr kumimoji="1" lang="en-US" altLang="ja-JP" sz="2400" dirty="0"/>
          </a:p>
          <a:p>
            <a:r>
              <a:rPr kumimoji="1" lang="ja-JP" altLang="en-US" sz="2400" dirty="0"/>
              <a:t>乗っ取られてしまう詐欺が</a:t>
            </a:r>
            <a:endParaRPr kumimoji="1" lang="en-US" altLang="ja-JP" sz="2400" dirty="0"/>
          </a:p>
          <a:p>
            <a:r>
              <a:rPr kumimoji="1" lang="ja-JP" altLang="en-US" sz="2400" dirty="0"/>
              <a:t>最近増えてきています。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他の人には絶対に認証番号（コード）を教えない</a:t>
            </a:r>
            <a:endParaRPr kumimoji="1" lang="en-US" altLang="ja-JP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友人の話し方やいつも使う絵文字に注目する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などに気を付け、安全に</a:t>
            </a:r>
            <a:endParaRPr kumimoji="1" lang="en-US" altLang="ja-JP" sz="2400" dirty="0"/>
          </a:p>
          <a:p>
            <a:r>
              <a:rPr kumimoji="1" lang="ja-JP" altLang="en-US" sz="2400" dirty="0"/>
              <a:t>利用しましょう。</a:t>
            </a:r>
          </a:p>
        </p:txBody>
      </p:sp>
      <p:sp>
        <p:nvSpPr>
          <p:cNvPr id="8" name="矢印: 五方向 7">
            <a:extLst>
              <a:ext uri="{FF2B5EF4-FFF2-40B4-BE49-F238E27FC236}">
                <a16:creationId xmlns:a16="http://schemas.microsoft.com/office/drawing/2014/main" id="{D1E92005-D032-4B94-8AFC-7AE7D94781A6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終わる</a:t>
            </a:r>
          </a:p>
        </p:txBody>
      </p:sp>
      <p:pic>
        <p:nvPicPr>
          <p:cNvPr id="1026" name="Picture 2" descr="アカウント乗っ取りのイラスト">
            <a:extLst>
              <a:ext uri="{FF2B5EF4-FFF2-40B4-BE49-F238E27FC236}">
                <a16:creationId xmlns:a16="http://schemas.microsoft.com/office/drawing/2014/main" id="{EE387973-4E02-45C0-A6FF-E7935CC9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709" y="6347151"/>
            <a:ext cx="3472082" cy="31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乗算記号 2">
            <a:extLst>
              <a:ext uri="{FF2B5EF4-FFF2-40B4-BE49-F238E27FC236}">
                <a16:creationId xmlns:a16="http://schemas.microsoft.com/office/drawing/2014/main" id="{2B37DBA9-7E09-455E-AF5C-73259B83AF23}"/>
              </a:ext>
            </a:extLst>
          </p:cNvPr>
          <p:cNvSpPr/>
          <p:nvPr/>
        </p:nvSpPr>
        <p:spPr>
          <a:xfrm>
            <a:off x="3813938" y="6290417"/>
            <a:ext cx="3044061" cy="3568711"/>
          </a:xfrm>
          <a:prstGeom prst="mathMultiply">
            <a:avLst>
              <a:gd name="adj1" fmla="val 9006"/>
            </a:avLst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動作設定ボタン: 空白 6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AA677E2-611A-45B1-884E-1A63AC63F1B5}"/>
              </a:ext>
            </a:extLst>
          </p:cNvPr>
          <p:cNvSpPr/>
          <p:nvPr/>
        </p:nvSpPr>
        <p:spPr>
          <a:xfrm>
            <a:off x="4989095" y="10988842"/>
            <a:ext cx="1823367" cy="120315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669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決定、ボタン押下37.wav"/>
          </p:stSnd>
        </p:sndAc>
      </p:transition>
    </mc:Choice>
    <mc:Fallback xmlns="">
      <p:transition spd="slow" advClick="0">
        <p:sndAc>
          <p:stSnd>
            <p:snd r:embed="rId5" name="決定、ボタン押下37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A9A893D-DBFB-4518-9455-59334D16B643}"/>
              </a:ext>
            </a:extLst>
          </p:cNvPr>
          <p:cNvSpPr/>
          <p:nvPr/>
        </p:nvSpPr>
        <p:spPr>
          <a:xfrm>
            <a:off x="721895" y="9673389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②久しぶり😊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6B15F01-B705-497D-9465-35F4714309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506" y="2438400"/>
            <a:ext cx="2835349" cy="99461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CD769F-E749-4551-989F-8DB4045718C4}"/>
              </a:ext>
            </a:extLst>
          </p:cNvPr>
          <p:cNvSpPr txBox="1"/>
          <p:nvPr/>
        </p:nvSpPr>
        <p:spPr>
          <a:xfrm>
            <a:off x="5232617" y="259864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😊</a:t>
            </a: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64AA4AD4-7B67-4E21-B915-3BC1CDEAF824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4" name="動作設定ボタン: 空白 1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F27C989-77C6-4D90-BDC9-C0B9A86B2C8F}"/>
              </a:ext>
            </a:extLst>
          </p:cNvPr>
          <p:cNvSpPr/>
          <p:nvPr/>
        </p:nvSpPr>
        <p:spPr>
          <a:xfrm>
            <a:off x="4892842" y="11020926"/>
            <a:ext cx="1965158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34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5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17882" y="7820527"/>
            <a:ext cx="5422231" cy="18528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①いいよ！</a:t>
            </a:r>
            <a:endParaRPr kumimoji="1" lang="en-US" altLang="ja-JP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だよ😌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CFDDC66-7791-45A2-A9E1-56C74170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653" y="2350168"/>
            <a:ext cx="2398202" cy="1171074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8683FDD-855E-46A8-8F21-450D0F086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8DDA788-6DC4-4865-9DDE-0260E22C3592}"/>
              </a:ext>
            </a:extLst>
          </p:cNvPr>
          <p:cNvSpPr/>
          <p:nvPr/>
        </p:nvSpPr>
        <p:spPr>
          <a:xfrm>
            <a:off x="725902" y="9857876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4EB038-8932-4C38-9DCB-30CBEC227B96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3" name="動作設定ボタン: 空白 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1521A40-F498-4740-81C2-D317D367E641}"/>
              </a:ext>
            </a:extLst>
          </p:cNvPr>
          <p:cNvSpPr/>
          <p:nvPr/>
        </p:nvSpPr>
        <p:spPr>
          <a:xfrm>
            <a:off x="717882" y="7820527"/>
            <a:ext cx="5430251" cy="190098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空白 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341BB95-0879-47AE-BCD8-AB42AE3742F0}"/>
              </a:ext>
            </a:extLst>
          </p:cNvPr>
          <p:cNvSpPr/>
          <p:nvPr/>
        </p:nvSpPr>
        <p:spPr>
          <a:xfrm>
            <a:off x="725909" y="9857874"/>
            <a:ext cx="5438266" cy="1267327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3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F4C87702-81D8-41BB-88C7-661565451D44}"/>
              </a:ext>
            </a:extLst>
          </p:cNvPr>
          <p:cNvSpPr/>
          <p:nvPr/>
        </p:nvSpPr>
        <p:spPr>
          <a:xfrm>
            <a:off x="717882" y="7820527"/>
            <a:ext cx="5422231" cy="18528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①いいよ！</a:t>
            </a:r>
            <a:endParaRPr kumimoji="1" lang="en-US" altLang="ja-JP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</a:p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だよ😌</a:t>
            </a:r>
          </a:p>
        </p:txBody>
      </p:sp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CFDDC66-7791-45A2-A9E1-56C74170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653" y="2350168"/>
            <a:ext cx="2398202" cy="1171074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8683FDD-855E-46A8-8F21-450D0F086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709EAF4C-A7CC-4624-9FB7-CD01481665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180" y="4876801"/>
            <a:ext cx="2959675" cy="13956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B3C345-E2C6-4D90-80ED-1D1C5D3C1D7E}"/>
              </a:ext>
            </a:extLst>
          </p:cNvPr>
          <p:cNvSpPr txBox="1"/>
          <p:nvPr/>
        </p:nvSpPr>
        <p:spPr>
          <a:xfrm>
            <a:off x="4278902" y="5618384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10ACFC-5914-4F56-AA61-E3F4155557B0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16" name="矢印: 五方向 15">
            <a:extLst>
              <a:ext uri="{FF2B5EF4-FFF2-40B4-BE49-F238E27FC236}">
                <a16:creationId xmlns:a16="http://schemas.microsoft.com/office/drawing/2014/main" id="{142DF90A-33E5-4475-9064-57211FD22CBF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7" name="動作設定ボタン: 空白 1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3C963D91-9327-4281-9101-D91DCAADF075}"/>
              </a:ext>
            </a:extLst>
          </p:cNvPr>
          <p:cNvSpPr/>
          <p:nvPr/>
        </p:nvSpPr>
        <p:spPr>
          <a:xfrm>
            <a:off x="4973052" y="11020926"/>
            <a:ext cx="1884947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284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E8536DE-EDC9-4B92-AA0B-255FF40080F5}"/>
              </a:ext>
            </a:extLst>
          </p:cNvPr>
          <p:cNvGrpSpPr/>
          <p:nvPr/>
        </p:nvGrpSpPr>
        <p:grpSpPr>
          <a:xfrm>
            <a:off x="816141" y="625642"/>
            <a:ext cx="5241756" cy="6384758"/>
            <a:chOff x="816141" y="625642"/>
            <a:chExt cx="5241756" cy="6384758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AF431D-B571-4763-A1EA-48951410D22D}"/>
                </a:ext>
              </a:extLst>
            </p:cNvPr>
            <p:cNvGrpSpPr/>
            <p:nvPr/>
          </p:nvGrpSpPr>
          <p:grpSpPr>
            <a:xfrm>
              <a:off x="816141" y="625642"/>
              <a:ext cx="5225714" cy="6336632"/>
              <a:chOff x="816141" y="625642"/>
              <a:chExt cx="5225714" cy="6336632"/>
            </a:xfrm>
            <a:solidFill>
              <a:srgbClr val="7492C0"/>
            </a:solidFill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7109F319-AEAE-4B84-9E36-1F1CCB06142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3366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F63D6787-77D7-431B-8124-4B10EB110ABB}"/>
                  </a:ext>
                </a:extLst>
              </p:cNvPr>
              <p:cNvSpPr/>
              <p:nvPr/>
            </p:nvSpPr>
            <p:spPr>
              <a:xfrm>
                <a:off x="816141" y="625642"/>
                <a:ext cx="5225714" cy="625642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ゆうき</a:t>
                </a:r>
              </a:p>
            </p:txBody>
          </p:sp>
        </p:grpSp>
        <p:pic>
          <p:nvPicPr>
            <p:cNvPr id="7" name="図 6" descr="グラフィカル ユーザー インターフェイス, テキスト, アプリケーション, チャットまたはテキスト メッセージ&#10;&#10;自動的に生成された説明">
              <a:extLst>
                <a:ext uri="{FF2B5EF4-FFF2-40B4-BE49-F238E27FC236}">
                  <a16:creationId xmlns:a16="http://schemas.microsoft.com/office/drawing/2014/main" id="{E9E46793-E744-4672-B5CD-5B0A2F0276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141" y="6416842"/>
              <a:ext cx="5241756" cy="593558"/>
            </a:xfrm>
            <a:prstGeom prst="rect">
              <a:avLst/>
            </a:prstGeom>
          </p:spPr>
        </p:pic>
      </p:grp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3E65742A-2E43-4EC0-95C9-81F87312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1267326"/>
            <a:ext cx="3430822" cy="1171074"/>
          </a:xfrm>
          <a:prstGeom prst="rect">
            <a:avLst/>
          </a:prstGeom>
        </p:spPr>
      </p:pic>
      <p:pic>
        <p:nvPicPr>
          <p:cNvPr id="13" name="図 12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CFDDC66-7791-45A2-A9E1-56C741708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653" y="2350168"/>
            <a:ext cx="2398202" cy="1171074"/>
          </a:xfrm>
          <a:prstGeom prst="rect">
            <a:avLst/>
          </a:prstGeom>
        </p:spPr>
      </p:pic>
      <p:pic>
        <p:nvPicPr>
          <p:cNvPr id="12" name="図 1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E8683FDD-855E-46A8-8F21-450D0F086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141" y="3208421"/>
            <a:ext cx="5021086" cy="1395663"/>
          </a:xfrm>
          <a:prstGeom prst="rect">
            <a:avLst/>
          </a:prstGeom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8DDA788-6DC4-4865-9DDE-0260E22C3592}"/>
              </a:ext>
            </a:extLst>
          </p:cNvPr>
          <p:cNvSpPr/>
          <p:nvPr/>
        </p:nvSpPr>
        <p:spPr>
          <a:xfrm>
            <a:off x="725902" y="9857876"/>
            <a:ext cx="5422231" cy="126732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</a:t>
            </a:r>
            <a:r>
              <a:rPr kumimoji="1" lang="en-US" altLang="ja-JP" sz="3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080-1234-5678</a:t>
            </a:r>
            <a:endParaRPr kumimoji="1" lang="ja-JP" altLang="en-US" sz="3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5" name="図 14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B13E4EEB-A882-4FD1-8EDF-DFB99C26F9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1127" y="4852736"/>
            <a:ext cx="3360728" cy="10427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B6F424-EC70-4971-96EB-1E427A923701}"/>
              </a:ext>
            </a:extLst>
          </p:cNvPr>
          <p:cNvSpPr txBox="1"/>
          <p:nvPr/>
        </p:nvSpPr>
        <p:spPr>
          <a:xfrm>
            <a:off x="4443663" y="4058289"/>
            <a:ext cx="52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^^;</a:t>
            </a:r>
            <a:endParaRPr kumimoji="1" lang="ja-JP" altLang="en-US" dirty="0"/>
          </a:p>
        </p:txBody>
      </p:sp>
      <p:sp>
        <p:nvSpPr>
          <p:cNvPr id="17" name="矢印: 五方向 16">
            <a:extLst>
              <a:ext uri="{FF2B5EF4-FFF2-40B4-BE49-F238E27FC236}">
                <a16:creationId xmlns:a16="http://schemas.microsoft.com/office/drawing/2014/main" id="{8A53969A-EBED-4FBD-8B97-B8E5D5A2C0B0}"/>
              </a:ext>
            </a:extLst>
          </p:cNvPr>
          <p:cNvSpPr/>
          <p:nvPr/>
        </p:nvSpPr>
        <p:spPr>
          <a:xfrm>
            <a:off x="5181600" y="11197389"/>
            <a:ext cx="1507958" cy="818148"/>
          </a:xfrm>
          <a:prstGeom prst="homePlate">
            <a:avLst>
              <a:gd name="adj" fmla="val 362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次へ</a:t>
            </a:r>
          </a:p>
        </p:txBody>
      </p:sp>
      <p:sp>
        <p:nvSpPr>
          <p:cNvPr id="18" name="動作設定ボタン: 空白 1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E11EE320-B5C8-4F96-A514-4DC4DB31A68C}"/>
              </a:ext>
            </a:extLst>
          </p:cNvPr>
          <p:cNvSpPr/>
          <p:nvPr/>
        </p:nvSpPr>
        <p:spPr>
          <a:xfrm>
            <a:off x="4973052" y="11020926"/>
            <a:ext cx="1884947" cy="117107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6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4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Calibri Light"/>
        <a:ea typeface="BIZ UDPゴシック"/>
        <a:cs typeface=""/>
      </a:majorFont>
      <a:minorFont>
        <a:latin typeface="Calibri"/>
        <a:ea typeface="BIZ UD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699</Words>
  <Application>Microsoft Office PowerPoint</Application>
  <PresentationFormat>ワイド画面</PresentationFormat>
  <Paragraphs>191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2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羽矢 なのは</dc:creator>
  <cp:lastModifiedBy>motoyoshi daisuke</cp:lastModifiedBy>
  <cp:revision>17</cp:revision>
  <dcterms:created xsi:type="dcterms:W3CDTF">2020-12-30T11:08:46Z</dcterms:created>
  <dcterms:modified xsi:type="dcterms:W3CDTF">2021-10-08T04:52:59Z</dcterms:modified>
</cp:coreProperties>
</file>